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8"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DM+kpHZkZ+NKWDge3dgXkmBgh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19456"/>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219dc254199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219dc254199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5" name="Google Shape;1065;g219dc254199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19dc254199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19dc254199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did your tech journey start?</a:t>
            </a:r>
            <a:endParaRPr/>
          </a:p>
          <a:p>
            <a:pPr marL="457200" lvl="0" indent="-317500" algn="l" rtl="0">
              <a:spcBef>
                <a:spcPts val="0"/>
              </a:spcBef>
              <a:spcAft>
                <a:spcPts val="0"/>
              </a:spcAft>
              <a:buSzPts val="1400"/>
              <a:buChar char="-"/>
            </a:pPr>
            <a:r>
              <a:rPr lang="en-US"/>
              <a:t>Cybersecurity Researcher from CPOC </a:t>
            </a:r>
            <a:endParaRPr/>
          </a:p>
          <a:p>
            <a:pPr marL="457200" lvl="0" indent="-317500" algn="l" rtl="0">
              <a:spcBef>
                <a:spcPts val="0"/>
              </a:spcBef>
              <a:spcAft>
                <a:spcPts val="0"/>
              </a:spcAft>
              <a:buSzPts val="1400"/>
              <a:buChar char="-"/>
            </a:pPr>
            <a:r>
              <a:rPr lang="en-US"/>
              <a:t>Diploma in Microelectronics and Physics (TARC Malaysia), Bachelor of Science (Honours) Software Engineering </a:t>
            </a:r>
            <a:endParaRPr/>
          </a:p>
          <a:p>
            <a:pPr marL="457200" lvl="0" indent="-317500" algn="l" rtl="0">
              <a:spcBef>
                <a:spcPts val="0"/>
              </a:spcBef>
              <a:spcAft>
                <a:spcPts val="0"/>
              </a:spcAft>
              <a:buSzPts val="1400"/>
              <a:buChar char="-"/>
            </a:pPr>
            <a:r>
              <a:rPr lang="en-US"/>
              <a:t>2015 Joined Bluecoat Systems In Kuala Lumpur,Malaysia as a Junior Malware analyst</a:t>
            </a:r>
            <a:endParaRPr/>
          </a:p>
          <a:p>
            <a:pPr marL="457200" lvl="0" indent="-317500" algn="l" rtl="0">
              <a:spcBef>
                <a:spcPts val="0"/>
              </a:spcBef>
              <a:spcAft>
                <a:spcPts val="0"/>
              </a:spcAft>
              <a:buSzPts val="1400"/>
              <a:buChar char="-"/>
            </a:pPr>
            <a:r>
              <a:rPr lang="en-US"/>
              <a:t>Bluecoat KL -&gt; Symantec KL -&gt; Broadcom SG (2020) -&gt; Acronis SG (2022) </a:t>
            </a:r>
            <a:endParaRPr/>
          </a:p>
          <a:p>
            <a:pPr marL="0" lvl="0" indent="0" algn="l" rtl="0">
              <a:spcBef>
                <a:spcPts val="0"/>
              </a:spcBef>
              <a:spcAft>
                <a:spcPts val="0"/>
              </a:spcAft>
              <a:buNone/>
            </a:pPr>
            <a:endParaRPr/>
          </a:p>
          <a:p>
            <a:pPr marL="0" lvl="0" indent="0" algn="l" rtl="0">
              <a:spcBef>
                <a:spcPts val="0"/>
              </a:spcBef>
              <a:spcAft>
                <a:spcPts val="0"/>
              </a:spcAft>
              <a:buNone/>
            </a:pPr>
            <a:r>
              <a:rPr lang="en-US"/>
              <a:t>When and why did you join Acronis?</a:t>
            </a:r>
            <a:endParaRPr/>
          </a:p>
          <a:p>
            <a:pPr marL="0" lvl="0" indent="0" algn="l" rtl="0">
              <a:spcBef>
                <a:spcPts val="0"/>
              </a:spcBef>
              <a:spcAft>
                <a:spcPts val="0"/>
              </a:spcAft>
              <a:buNone/>
            </a:pPr>
            <a:r>
              <a:rPr lang="en-US"/>
              <a:t>2022</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the challenges you think our industry faces?</a:t>
            </a:r>
            <a:endParaRPr/>
          </a:p>
          <a:p>
            <a:pPr marL="457200" lvl="0" indent="-317500" algn="l" rtl="0">
              <a:spcBef>
                <a:spcPts val="0"/>
              </a:spcBef>
              <a:spcAft>
                <a:spcPts val="0"/>
              </a:spcAft>
              <a:buSzPts val="1400"/>
              <a:buAutoNum type="arabicPeriod"/>
            </a:pPr>
            <a:r>
              <a:rPr lang="en-US"/>
              <a:t>The rise of cybercrime, which employs various techniques to gain unauthorized access to systems and steal data.</a:t>
            </a:r>
            <a:endParaRPr/>
          </a:p>
          <a:p>
            <a:pPr marL="457200" lvl="0" indent="-317500" algn="l" rtl="0">
              <a:spcBef>
                <a:spcPts val="0"/>
              </a:spcBef>
              <a:spcAft>
                <a:spcPts val="0"/>
              </a:spcAft>
              <a:buSzPts val="1400"/>
              <a:buAutoNum type="arabicPeriod"/>
            </a:pPr>
            <a:r>
              <a:rPr lang="en-US"/>
              <a:t>Advanced Persistent Threats (APTs) are another challenge as they remain undetected for a long time, making them difficult to prevent.</a:t>
            </a:r>
            <a:endParaRPr/>
          </a:p>
          <a:p>
            <a:pPr marL="457200" lvl="0" indent="-317500" algn="l" rtl="0">
              <a:spcBef>
                <a:spcPts val="0"/>
              </a:spcBef>
              <a:spcAft>
                <a:spcPts val="0"/>
              </a:spcAft>
              <a:buSzPts val="1400"/>
              <a:buAutoNum type="arabicPeriod"/>
            </a:pPr>
            <a:r>
              <a:rPr lang="en-US"/>
              <a:t>The industry also faces a lack of skilled professionals</a:t>
            </a:r>
            <a:endParaRPr/>
          </a:p>
          <a:p>
            <a:pPr marL="457200" lvl="0" indent="-317500" algn="l" rtl="0">
              <a:spcBef>
                <a:spcPts val="0"/>
              </a:spcBef>
              <a:spcAft>
                <a:spcPts val="0"/>
              </a:spcAft>
              <a:buSzPts val="1400"/>
              <a:buAutoNum type="arabicPeriod"/>
            </a:pPr>
            <a:r>
              <a:rPr lang="en-US"/>
              <a:t>Complexity in securing modern IT systems, and expanding attack surfaces due to new technologies such as cloud computing, mobile devices, and the Internet of Things (IoT)</a:t>
            </a:r>
            <a:endParaRPr/>
          </a:p>
          <a:p>
            <a:pPr marL="0" lvl="0" indent="0" algn="l" rtl="0">
              <a:spcBef>
                <a:spcPts val="0"/>
              </a:spcBef>
              <a:spcAft>
                <a:spcPts val="0"/>
              </a:spcAft>
              <a:buNone/>
            </a:pPr>
            <a:endParaRPr/>
          </a:p>
          <a:p>
            <a:pPr marL="0" lvl="0" indent="0" algn="l" rtl="0">
              <a:spcBef>
                <a:spcPts val="0"/>
              </a:spcBef>
              <a:spcAft>
                <a:spcPts val="0"/>
              </a:spcAft>
              <a:buNone/>
            </a:pPr>
            <a:r>
              <a:rPr lang="en-US"/>
              <a:t>Why should someone consider a SOC career?</a:t>
            </a:r>
            <a:endParaRPr/>
          </a:p>
        </p:txBody>
      </p:sp>
      <p:sp>
        <p:nvSpPr>
          <p:cNvPr id="1079" name="Google Shape;1079;g219dc254199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4" name="Google Shape;10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a:p>
            <a:pPr marL="0" lvl="0" indent="0" algn="l" rtl="0">
              <a:spcBef>
                <a:spcPts val="0"/>
              </a:spcBef>
              <a:spcAft>
                <a:spcPts val="0"/>
              </a:spcAft>
              <a:buNone/>
            </a:pPr>
            <a:r>
              <a:rPr lang="en-US"/>
              <a:t>The pilot program is offered to participants as part of Acronis’ 20</a:t>
            </a:r>
            <a:r>
              <a:rPr lang="en-US" baseline="30000"/>
              <a:t>th</a:t>
            </a:r>
            <a:r>
              <a:rPr lang="en-US"/>
              <a:t> anniversary this year.</a:t>
            </a:r>
            <a:endParaRPr/>
          </a:p>
        </p:txBody>
      </p:sp>
      <p:sp>
        <p:nvSpPr>
          <p:cNvPr id="1106" name="Google Shape;11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a:p>
            <a:pPr marL="0" lvl="0" indent="0" algn="l" rtl="0">
              <a:spcBef>
                <a:spcPts val="0"/>
              </a:spcBef>
              <a:spcAft>
                <a:spcPts val="0"/>
              </a:spcAft>
              <a:buNone/>
            </a:pPr>
            <a:endParaRPr/>
          </a:p>
        </p:txBody>
      </p:sp>
      <p:sp>
        <p:nvSpPr>
          <p:cNvPr id="1119" name="Google Shape;1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a:p>
            <a:pPr marL="0" lvl="0" indent="0" algn="l" rtl="0">
              <a:spcBef>
                <a:spcPts val="0"/>
              </a:spcBef>
              <a:spcAft>
                <a:spcPts val="0"/>
              </a:spcAft>
              <a:buNone/>
            </a:pPr>
            <a:r>
              <a:rPr lang="en-US"/>
              <a:t>In-person for now, but sessions will be recorded for review</a:t>
            </a:r>
            <a:endParaRPr/>
          </a:p>
        </p:txBody>
      </p:sp>
      <p:sp>
        <p:nvSpPr>
          <p:cNvPr id="1132" name="Google Shape;11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p:txBody>
      </p:sp>
      <p:sp>
        <p:nvSpPr>
          <p:cNvPr id="1145" name="Google Shape;11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Google Shape;11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p:txBody>
      </p:sp>
      <p:sp>
        <p:nvSpPr>
          <p:cNvPr id="1158" name="Google Shape;115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a:p>
            <a:pPr marL="0" lvl="0" indent="0" algn="l" rtl="0">
              <a:spcBef>
                <a:spcPts val="0"/>
              </a:spcBef>
              <a:spcAft>
                <a:spcPts val="0"/>
              </a:spcAft>
              <a:buNone/>
            </a:pPr>
            <a:r>
              <a:rPr lang="en-US"/>
              <a:t>Yes</a:t>
            </a:r>
            <a:endParaRPr/>
          </a:p>
          <a:p>
            <a:pPr marL="0" lvl="0" indent="0" algn="l" rtl="0">
              <a:spcBef>
                <a:spcPts val="0"/>
              </a:spcBef>
              <a:spcAft>
                <a:spcPts val="0"/>
              </a:spcAft>
              <a:buNone/>
            </a:pPr>
            <a:endParaRPr/>
          </a:p>
          <a:p>
            <a:pPr marL="0" lvl="0" indent="0" algn="l" rtl="0">
              <a:spcBef>
                <a:spcPts val="0"/>
              </a:spcBef>
              <a:spcAft>
                <a:spcPts val="0"/>
              </a:spcAft>
              <a:buNone/>
            </a:pPr>
            <a:r>
              <a:rPr lang="en-US"/>
              <a:t>Business Continuity Plan (BCP) and Disaster Recovery Plan (DRP)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US"/>
              <a:t>Business Continuity Plan (BCP) refers to a strategy or plan that encapsulates protocols that ensure that a business can maintain an operation level of business function even in a disaster.</a:t>
            </a:r>
            <a:endParaRPr/>
          </a:p>
          <a:p>
            <a:pPr marL="171450" lvl="0" indent="-171450" algn="l" rtl="0">
              <a:spcBef>
                <a:spcPts val="0"/>
              </a:spcBef>
              <a:spcAft>
                <a:spcPts val="0"/>
              </a:spcAft>
              <a:buClr>
                <a:schemeClr val="dk1"/>
              </a:buClr>
              <a:buSzPts val="1200"/>
              <a:buFont typeface="Calibri"/>
              <a:buChar char="-"/>
            </a:pPr>
            <a:r>
              <a:rPr lang="en-US"/>
              <a:t>Disaster Recovery Plan (DRP) is a strategy that outlines the process of resolving a disruption after the event has happened. DRP’s usually focus on finding the source of the issue, blocking it, recovering any lost data, and getting the business back up and running as soon as possible.</a:t>
            </a:r>
            <a:endParaRPr/>
          </a:p>
          <a:p>
            <a:pPr marL="171450" lvl="0" indent="-171450" algn="l" rtl="0">
              <a:spcBef>
                <a:spcPts val="0"/>
              </a:spcBef>
              <a:spcAft>
                <a:spcPts val="0"/>
              </a:spcAft>
              <a:buClr>
                <a:schemeClr val="dk1"/>
              </a:buClr>
              <a:buSzPts val="1200"/>
              <a:buFont typeface="Calibri"/>
              <a:buChar char="-"/>
            </a:pPr>
            <a:r>
              <a:rPr lang="en-US"/>
              <a:t>BCP encompasses all business functions needed to keep the business operational, no matter the type of crisis or event. </a:t>
            </a:r>
            <a:endParaRPr/>
          </a:p>
          <a:p>
            <a:pPr marL="171450" lvl="0" indent="-171450" algn="l" rtl="0">
              <a:spcBef>
                <a:spcPts val="0"/>
              </a:spcBef>
              <a:spcAft>
                <a:spcPts val="0"/>
              </a:spcAft>
              <a:buClr>
                <a:schemeClr val="dk1"/>
              </a:buClr>
              <a:buSzPts val="1200"/>
              <a:buFont typeface="Calibri"/>
              <a:buChar char="-"/>
            </a:pPr>
            <a:r>
              <a:rPr lang="en-US"/>
              <a:t>DRP focuses mainly on specific systems or data that has been impacted by the event and looks at restoring those affected as quickly as possible.</a:t>
            </a:r>
            <a:endParaRPr/>
          </a:p>
          <a:p>
            <a:pPr marL="0" lvl="0" indent="0" algn="l" rtl="0">
              <a:spcBef>
                <a:spcPts val="0"/>
              </a:spcBef>
              <a:spcAft>
                <a:spcPts val="0"/>
              </a:spcAft>
              <a:buClr>
                <a:schemeClr val="dk1"/>
              </a:buClr>
              <a:buSzPts val="1200"/>
              <a:buFont typeface="Calibri"/>
              <a:buNone/>
            </a:pPr>
            <a:endParaRPr/>
          </a:p>
        </p:txBody>
      </p:sp>
      <p:sp>
        <p:nvSpPr>
          <p:cNvPr id="1171" name="Google Shape;1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3" name="Google Shape;1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p:txBody>
      </p:sp>
      <p:sp>
        <p:nvSpPr>
          <p:cNvPr id="1184" name="Google Shape;11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6" name="Google Shape;11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19ffe37394_6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19ffe37394_6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0" name="Google Shape;1210;g219ffe37394_6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4" name="Google Shape;12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Calibri"/>
              <a:buNone/>
            </a:pPr>
            <a:endParaRPr/>
          </a:p>
        </p:txBody>
      </p:sp>
      <p:sp>
        <p:nvSpPr>
          <p:cNvPr id="904" name="Google Shape;9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219dc25419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219dc25419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Seasoned industry expert with more than 20 years of experience</a:t>
            </a:r>
            <a:endParaRPr/>
          </a:p>
          <a:p>
            <a:pPr marL="457200" lvl="0" indent="-317500" algn="l" rtl="0">
              <a:spcBef>
                <a:spcPts val="0"/>
              </a:spcBef>
              <a:spcAft>
                <a:spcPts val="0"/>
              </a:spcAft>
              <a:buSzPts val="1400"/>
              <a:buChar char="-"/>
            </a:pPr>
            <a:r>
              <a:rPr lang="en-US"/>
              <a:t>Oversees our company’s security strategy and develops cutting-edge solutions</a:t>
            </a:r>
            <a:endParaRPr/>
          </a:p>
          <a:p>
            <a:pPr marL="457200" lvl="0" indent="-317500" algn="l" rtl="0">
              <a:spcBef>
                <a:spcPts val="0"/>
              </a:spcBef>
              <a:spcAft>
                <a:spcPts val="0"/>
              </a:spcAft>
              <a:buSzPts val="1400"/>
              <a:buChar char="-"/>
            </a:pPr>
            <a:r>
              <a:rPr lang="en-US"/>
              <a:t>Leads Cyber Protection Operation Centers globally</a:t>
            </a:r>
            <a:endParaRPr/>
          </a:p>
          <a:p>
            <a:pPr marL="457200" lvl="0" indent="-317500" algn="l" rtl="0">
              <a:spcBef>
                <a:spcPts val="0"/>
              </a:spcBef>
              <a:spcAft>
                <a:spcPts val="0"/>
              </a:spcAft>
              <a:buSzPts val="1400"/>
              <a:buChar char="-"/>
            </a:pPr>
            <a:r>
              <a:rPr lang="en-US"/>
              <a:t>Man of many talents, he is also a guest lecturer in local universities</a:t>
            </a:r>
            <a:endParaRPr/>
          </a:p>
        </p:txBody>
      </p:sp>
      <p:sp>
        <p:nvSpPr>
          <p:cNvPr id="940" name="Google Shape;940;g219dc254199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19ffe37394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219ffe37394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9" name="Google Shape;969;g219ffe37394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219dc254199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219dc254199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219dc254199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219dc254199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219dc254199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g219dc254199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19feadf1d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219feadf1d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Total cost - $316.92</a:t>
            </a:r>
            <a:endParaRPr/>
          </a:p>
        </p:txBody>
      </p:sp>
      <p:sp>
        <p:nvSpPr>
          <p:cNvPr id="1042" name="Google Shape;1042;g219feadf1d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hyperlink" Target="http://blog.acronis.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full info">
  <p:cSld name="Cover full info">
    <p:spTree>
      <p:nvGrpSpPr>
        <p:cNvPr id="1" name="Shape 32"/>
        <p:cNvGrpSpPr/>
        <p:nvPr/>
      </p:nvGrpSpPr>
      <p:grpSpPr>
        <a:xfrm>
          <a:off x="0" y="0"/>
          <a:ext cx="0" cy="0"/>
          <a:chOff x="0" y="0"/>
          <a:chExt cx="0" cy="0"/>
        </a:xfrm>
      </p:grpSpPr>
      <p:sp>
        <p:nvSpPr>
          <p:cNvPr id="33" name="Google Shape;33;p16"/>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b="0" i="0" u="none" strike="noStrike" cap="none">
              <a:solidFill>
                <a:schemeClr val="lt2"/>
              </a:solidFill>
              <a:latin typeface="Arial"/>
              <a:ea typeface="Arial"/>
              <a:cs typeface="Arial"/>
              <a:sym typeface="Arial"/>
            </a:endParaRPr>
          </a:p>
        </p:txBody>
      </p:sp>
      <p:sp>
        <p:nvSpPr>
          <p:cNvPr id="34" name="Google Shape;34;p16"/>
          <p:cNvSpPr txBox="1">
            <a:spLocks noGrp="1"/>
          </p:cNvSpPr>
          <p:nvPr>
            <p:ph type="title"/>
          </p:nvPr>
        </p:nvSpPr>
        <p:spPr>
          <a:xfrm>
            <a:off x="360000" y="1492395"/>
            <a:ext cx="8388000" cy="1142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360000" y="3038400"/>
            <a:ext cx="8388000" cy="84601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3pPr>
            <a:lvl4pPr marL="1828800" marR="0" lvl="3"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4pPr>
            <a:lvl5pPr marL="2286000" marR="0" lvl="4"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 name="Google Shape;36;p16"/>
          <p:cNvSpPr txBox="1">
            <a:spLocks noGrp="1"/>
          </p:cNvSpPr>
          <p:nvPr>
            <p:ph type="body" idx="2"/>
          </p:nvPr>
        </p:nvSpPr>
        <p:spPr>
          <a:xfrm>
            <a:off x="360000" y="4227677"/>
            <a:ext cx="8390932" cy="24324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rgbClr val="7FBBFF"/>
              </a:buClr>
              <a:buSzPts val="1800"/>
              <a:buFont typeface="Arial"/>
              <a:buNone/>
              <a:defRPr sz="1800" b="0" i="0" u="none" strike="noStrike" cap="none">
                <a:solidFill>
                  <a:srgbClr val="7FBBFF"/>
                </a:solidFill>
                <a:latin typeface="Arial"/>
                <a:ea typeface="Arial"/>
                <a:cs typeface="Arial"/>
                <a:sym typeface="Arial"/>
              </a:defRPr>
            </a:lvl1pPr>
            <a:lvl2pPr marL="914400" marR="0" lvl="1"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3pPr>
            <a:lvl4pPr marL="1828800" marR="0" lvl="3"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4pPr>
            <a:lvl5pPr marL="2286000" marR="0" lvl="4"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 name="Google Shape;37;p16"/>
          <p:cNvSpPr txBox="1">
            <a:spLocks noGrp="1"/>
          </p:cNvSpPr>
          <p:nvPr>
            <p:ph type="body" idx="3"/>
          </p:nvPr>
        </p:nvSpPr>
        <p:spPr>
          <a:xfrm>
            <a:off x="360000" y="4573536"/>
            <a:ext cx="4190999" cy="24324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rgbClr val="7FBBFF"/>
              </a:buClr>
              <a:buSzPts val="1800"/>
              <a:buFont typeface="Arial"/>
              <a:buNone/>
              <a:defRPr sz="1800" b="0" i="0" u="none" strike="noStrike" cap="none">
                <a:solidFill>
                  <a:srgbClr val="7FBBFF"/>
                </a:solidFill>
                <a:latin typeface="Arial"/>
                <a:ea typeface="Arial"/>
                <a:cs typeface="Arial"/>
                <a:sym typeface="Arial"/>
              </a:defRPr>
            </a:lvl1pPr>
            <a:lvl2pPr marL="914400" marR="0" lvl="1"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3pPr>
            <a:lvl4pPr marL="1828800" marR="0" lvl="3"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4pPr>
            <a:lvl5pPr marL="2286000" marR="0" lvl="4" indent="-228600" algn="l" rtl="0">
              <a:lnSpc>
                <a:spcPct val="90000"/>
              </a:lnSpc>
              <a:spcBef>
                <a:spcPts val="375"/>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38" name="Google Shape;38;p16"/>
          <p:cNvPicPr preferRelativeResize="0"/>
          <p:nvPr/>
        </p:nvPicPr>
        <p:blipFill rotWithShape="1">
          <a:blip r:embed="rId2">
            <a:alphaModFix/>
          </a:blip>
          <a:srcRect/>
          <a:stretch/>
        </p:blipFill>
        <p:spPr>
          <a:xfrm>
            <a:off x="360000" y="345873"/>
            <a:ext cx="1947826" cy="396000"/>
          </a:xfrm>
          <a:prstGeom prst="rect">
            <a:avLst/>
          </a:prstGeom>
          <a:noFill/>
          <a:ln>
            <a:noFill/>
          </a:ln>
        </p:spPr>
      </p:pic>
      <p:pic>
        <p:nvPicPr>
          <p:cNvPr id="39" name="Google Shape;39;p16"/>
          <p:cNvPicPr preferRelativeResize="0"/>
          <p:nvPr/>
        </p:nvPicPr>
        <p:blipFill rotWithShape="1">
          <a:blip r:embed="rId3">
            <a:alphaModFix/>
          </a:blip>
          <a:srcRect/>
          <a:stretch/>
        </p:blipFill>
        <p:spPr>
          <a:xfrm>
            <a:off x="7452000" y="417872"/>
            <a:ext cx="1310083" cy="323999"/>
          </a:xfrm>
          <a:prstGeom prst="rect">
            <a:avLst/>
          </a:prstGeom>
          <a:noFill/>
          <a:ln>
            <a:noFill/>
          </a:ln>
        </p:spPr>
      </p:pic>
      <p:sp>
        <p:nvSpPr>
          <p:cNvPr id="40" name="Google Shape;40;p16"/>
          <p:cNvSpPr txBox="1">
            <a:spLocks noGrp="1"/>
          </p:cNvSpPr>
          <p:nvPr>
            <p:ph type="body" idx="4"/>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 name="Google Shape;41;p16"/>
          <p:cNvSpPr txBox="1">
            <a:spLocks noGrp="1"/>
          </p:cNvSpPr>
          <p:nvPr>
            <p:ph type="body" idx="5"/>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 name="Google Shape;42;p16"/>
          <p:cNvSpPr txBox="1">
            <a:spLocks noGrp="1"/>
          </p:cNvSpPr>
          <p:nvPr>
            <p:ph type="body" idx="6"/>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 name="Google Shape;43;p16"/>
          <p:cNvSpPr txBox="1">
            <a:spLocks noGrp="1"/>
          </p:cNvSpPr>
          <p:nvPr>
            <p:ph type="body" idx="7"/>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 name="Google Shape;44;p16"/>
          <p:cNvSpPr txBox="1">
            <a:spLocks noGrp="1"/>
          </p:cNvSpPr>
          <p:nvPr>
            <p:ph type="body" idx="8"/>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 name="Google Shape;45;p16"/>
          <p:cNvSpPr txBox="1">
            <a:spLocks noGrp="1"/>
          </p:cNvSpPr>
          <p:nvPr>
            <p:ph type="body" idx="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 name="Google Shape;46;p16"/>
          <p:cNvSpPr txBox="1">
            <a:spLocks noGrp="1"/>
          </p:cNvSpPr>
          <p:nvPr>
            <p:ph type="body" idx="13"/>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eaker 1">
  <p:cSld name="Speaker 1">
    <p:spTree>
      <p:nvGrpSpPr>
        <p:cNvPr id="1" name="Shape 159"/>
        <p:cNvGrpSpPr/>
        <p:nvPr/>
      </p:nvGrpSpPr>
      <p:grpSpPr>
        <a:xfrm>
          <a:off x="0" y="0"/>
          <a:ext cx="0" cy="0"/>
          <a:chOff x="0" y="0"/>
          <a:chExt cx="0" cy="0"/>
        </a:xfrm>
      </p:grpSpPr>
      <p:sp>
        <p:nvSpPr>
          <p:cNvPr id="160" name="Google Shape;160;p25"/>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61" name="Google Shape;161;p25"/>
          <p:cNvSpPr/>
          <p:nvPr/>
        </p:nvSpPr>
        <p:spPr>
          <a:xfrm>
            <a:off x="4752000" y="230400"/>
            <a:ext cx="1655999" cy="4462272"/>
          </a:xfrm>
          <a:prstGeom prst="ellipse">
            <a:avLst/>
          </a:prstGeom>
          <a:solidFill>
            <a:schemeClr val="lt2"/>
          </a:solidFill>
          <a:ln>
            <a:noFill/>
          </a:ln>
          <a:effectLst>
            <a:outerShdw blurRad="635000" dist="139700" dir="10800000" algn="r" rotWithShape="0">
              <a:schemeClr val="dk1">
                <a:alpha val="6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62" name="Google Shape;162;p25"/>
          <p:cNvSpPr/>
          <p:nvPr/>
        </p:nvSpPr>
        <p:spPr>
          <a:xfrm>
            <a:off x="4572000" y="0"/>
            <a:ext cx="4572000" cy="5143499"/>
          </a:xfrm>
          <a:prstGeom prst="rect">
            <a:avLst/>
          </a:prstGeom>
          <a:gradFill>
            <a:gsLst>
              <a:gs pos="0">
                <a:srgbClr val="082080"/>
              </a:gs>
              <a:gs pos="15000">
                <a:srgbClr val="082080"/>
              </a:gs>
              <a:gs pos="100000">
                <a:schemeClr val="lt2"/>
              </a:gs>
            </a:gsLst>
            <a:lin ang="72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63" name="Google Shape;163;p25"/>
          <p:cNvSpPr txBox="1">
            <a:spLocks noGrp="1"/>
          </p:cNvSpPr>
          <p:nvPr>
            <p:ph type="body" idx="1"/>
          </p:nvPr>
        </p:nvSpPr>
        <p:spPr>
          <a:xfrm>
            <a:off x="5169408" y="3055824"/>
            <a:ext cx="3377184" cy="334492"/>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4" name="Google Shape;164;p25"/>
          <p:cNvSpPr txBox="1">
            <a:spLocks noGrp="1"/>
          </p:cNvSpPr>
          <p:nvPr>
            <p:ph type="body" idx="2"/>
          </p:nvPr>
        </p:nvSpPr>
        <p:spPr>
          <a:xfrm>
            <a:off x="5169408" y="3543359"/>
            <a:ext cx="3377184" cy="662881"/>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600"/>
              <a:buFont typeface="Arial"/>
              <a:buNone/>
              <a:defRPr sz="16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165" name="Google Shape;165;p25"/>
          <p:cNvPicPr preferRelativeResize="0"/>
          <p:nvPr/>
        </p:nvPicPr>
        <p:blipFill rotWithShape="1">
          <a:blip r:embed="rId2">
            <a:alphaModFix/>
          </a:blip>
          <a:srcRect/>
          <a:stretch/>
        </p:blipFill>
        <p:spPr>
          <a:xfrm>
            <a:off x="360000" y="341642"/>
            <a:ext cx="1239526" cy="252000"/>
          </a:xfrm>
          <a:prstGeom prst="rect">
            <a:avLst/>
          </a:prstGeom>
          <a:noFill/>
          <a:ln>
            <a:noFill/>
          </a:ln>
        </p:spPr>
      </p:pic>
      <p:pic>
        <p:nvPicPr>
          <p:cNvPr id="166" name="Google Shape;166;p25"/>
          <p:cNvPicPr preferRelativeResize="0"/>
          <p:nvPr/>
        </p:nvPicPr>
        <p:blipFill rotWithShape="1">
          <a:blip r:embed="rId3">
            <a:alphaModFix/>
          </a:blip>
          <a:srcRect/>
          <a:stretch/>
        </p:blipFill>
        <p:spPr>
          <a:xfrm>
            <a:off x="360934" y="4607011"/>
            <a:ext cx="1018957" cy="252000"/>
          </a:xfrm>
          <a:prstGeom prst="rect">
            <a:avLst/>
          </a:prstGeom>
          <a:noFill/>
          <a:ln>
            <a:noFill/>
          </a:ln>
        </p:spPr>
      </p:pic>
      <p:sp>
        <p:nvSpPr>
          <p:cNvPr id="167" name="Google Shape;167;p25"/>
          <p:cNvSpPr/>
          <p:nvPr/>
        </p:nvSpPr>
        <p:spPr>
          <a:xfrm>
            <a:off x="5904000" y="964800"/>
            <a:ext cx="1908000" cy="19080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68" name="Google Shape;168;p25"/>
          <p:cNvSpPr>
            <a:spLocks noGrp="1"/>
          </p:cNvSpPr>
          <p:nvPr>
            <p:ph type="pic" idx="3"/>
          </p:nvPr>
        </p:nvSpPr>
        <p:spPr>
          <a:xfrm>
            <a:off x="5958000" y="1018800"/>
            <a:ext cx="1800000" cy="1800000"/>
          </a:xfrm>
          <a:prstGeom prst="ellipse">
            <a:avLst/>
          </a:prstGeom>
          <a:solidFill>
            <a:srgbClr val="F2F2F2"/>
          </a:solidFill>
          <a:ln>
            <a:noFill/>
          </a:ln>
        </p:spPr>
      </p:sp>
      <p:sp>
        <p:nvSpPr>
          <p:cNvPr id="169" name="Google Shape;169;p25"/>
          <p:cNvSpPr txBox="1">
            <a:spLocks noGrp="1"/>
          </p:cNvSpPr>
          <p:nvPr>
            <p:ph type="body" idx="4"/>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0" name="Google Shape;170;p25"/>
          <p:cNvSpPr txBox="1">
            <a:spLocks noGrp="1"/>
          </p:cNvSpPr>
          <p:nvPr>
            <p:ph type="body" idx="5"/>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1" name="Google Shape;171;p25"/>
          <p:cNvSpPr txBox="1">
            <a:spLocks noGrp="1"/>
          </p:cNvSpPr>
          <p:nvPr>
            <p:ph type="body" idx="6"/>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2" name="Google Shape;172;p25"/>
          <p:cNvSpPr txBox="1">
            <a:spLocks noGrp="1"/>
          </p:cNvSpPr>
          <p:nvPr>
            <p:ph type="body" idx="7"/>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3" name="Google Shape;173;p25"/>
          <p:cNvSpPr txBox="1">
            <a:spLocks noGrp="1"/>
          </p:cNvSpPr>
          <p:nvPr>
            <p:ph type="body" idx="8"/>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4" name="Google Shape;174;p25"/>
          <p:cNvSpPr txBox="1">
            <a:spLocks noGrp="1"/>
          </p:cNvSpPr>
          <p:nvPr>
            <p:ph type="body" idx="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5" name="Google Shape;175;p25"/>
          <p:cNvSpPr txBox="1">
            <a:spLocks noGrp="1"/>
          </p:cNvSpPr>
          <p:nvPr>
            <p:ph type="body" idx="13"/>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6" name="Google Shape;176;p25"/>
          <p:cNvSpPr txBox="1">
            <a:spLocks noGrp="1"/>
          </p:cNvSpPr>
          <p:nvPr>
            <p:ph type="body" idx="14"/>
          </p:nvPr>
        </p:nvSpPr>
        <p:spPr>
          <a:xfrm>
            <a:off x="360000" y="1022398"/>
            <a:ext cx="3924000" cy="318384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75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eakers title slide 2">
  <p:cSld name="Speakers title slide 2">
    <p:spTree>
      <p:nvGrpSpPr>
        <p:cNvPr id="1" name="Shape 177"/>
        <p:cNvGrpSpPr/>
        <p:nvPr/>
      </p:nvGrpSpPr>
      <p:grpSpPr>
        <a:xfrm>
          <a:off x="0" y="0"/>
          <a:ext cx="0" cy="0"/>
          <a:chOff x="0" y="0"/>
          <a:chExt cx="0" cy="0"/>
        </a:xfrm>
      </p:grpSpPr>
      <p:sp>
        <p:nvSpPr>
          <p:cNvPr id="178" name="Google Shape;178;p26"/>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79" name="Google Shape;179;p26"/>
          <p:cNvSpPr/>
          <p:nvPr/>
        </p:nvSpPr>
        <p:spPr>
          <a:xfrm>
            <a:off x="4752000" y="230400"/>
            <a:ext cx="1655999" cy="4462272"/>
          </a:xfrm>
          <a:prstGeom prst="ellipse">
            <a:avLst/>
          </a:prstGeom>
          <a:solidFill>
            <a:schemeClr val="lt2"/>
          </a:solidFill>
          <a:ln>
            <a:noFill/>
          </a:ln>
          <a:effectLst>
            <a:outerShdw blurRad="635000" dist="139700" dir="10800000" algn="r" rotWithShape="0">
              <a:schemeClr val="dk1">
                <a:alpha val="6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80" name="Google Shape;180;p26"/>
          <p:cNvSpPr/>
          <p:nvPr/>
        </p:nvSpPr>
        <p:spPr>
          <a:xfrm>
            <a:off x="4572000" y="0"/>
            <a:ext cx="4572000" cy="5143499"/>
          </a:xfrm>
          <a:prstGeom prst="rect">
            <a:avLst/>
          </a:prstGeom>
          <a:gradFill>
            <a:gsLst>
              <a:gs pos="0">
                <a:srgbClr val="082080"/>
              </a:gs>
              <a:gs pos="15000">
                <a:srgbClr val="082080"/>
              </a:gs>
              <a:gs pos="100000">
                <a:schemeClr val="lt2"/>
              </a:gs>
            </a:gsLst>
            <a:lin ang="72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81" name="Google Shape;181;p26"/>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2" name="Google Shape;182;p26"/>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3" name="Google Shape;183;p26"/>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4" name="Google Shape;184;p26"/>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5" name="Google Shape;185;p26"/>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6" name="Google Shape;186;p26"/>
          <p:cNvSpPr txBox="1">
            <a:spLocks noGrp="1"/>
          </p:cNvSpPr>
          <p:nvPr>
            <p:ph type="body" idx="6"/>
          </p:nvPr>
        </p:nvSpPr>
        <p:spPr>
          <a:xfrm>
            <a:off x="5008306" y="2829951"/>
            <a:ext cx="1633114" cy="396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7" name="Google Shape;187;p26"/>
          <p:cNvSpPr txBox="1">
            <a:spLocks noGrp="1"/>
          </p:cNvSpPr>
          <p:nvPr>
            <p:ph type="body" idx="7"/>
          </p:nvPr>
        </p:nvSpPr>
        <p:spPr>
          <a:xfrm>
            <a:off x="5008306" y="3398261"/>
            <a:ext cx="1633114" cy="3960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100"/>
              <a:buFont typeface="Arial"/>
              <a:buNone/>
              <a:defRPr sz="11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8" name="Google Shape;188;p26"/>
          <p:cNvSpPr txBox="1">
            <a:spLocks noGrp="1"/>
          </p:cNvSpPr>
          <p:nvPr>
            <p:ph type="body" idx="8"/>
          </p:nvPr>
        </p:nvSpPr>
        <p:spPr>
          <a:xfrm>
            <a:off x="7076153" y="2829951"/>
            <a:ext cx="1633114" cy="396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9" name="Google Shape;189;p26"/>
          <p:cNvSpPr txBox="1">
            <a:spLocks noGrp="1"/>
          </p:cNvSpPr>
          <p:nvPr>
            <p:ph type="body" idx="9"/>
          </p:nvPr>
        </p:nvSpPr>
        <p:spPr>
          <a:xfrm>
            <a:off x="7076153" y="3398261"/>
            <a:ext cx="1633114" cy="3960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100"/>
              <a:buFont typeface="Arial"/>
              <a:buNone/>
              <a:defRPr sz="11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90" name="Google Shape;190;p26"/>
          <p:cNvSpPr/>
          <p:nvPr/>
        </p:nvSpPr>
        <p:spPr>
          <a:xfrm>
            <a:off x="5158800" y="1368000"/>
            <a:ext cx="1332000" cy="13320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91" name="Google Shape;191;p26"/>
          <p:cNvSpPr>
            <a:spLocks noGrp="1"/>
          </p:cNvSpPr>
          <p:nvPr>
            <p:ph type="pic" idx="13"/>
          </p:nvPr>
        </p:nvSpPr>
        <p:spPr>
          <a:xfrm>
            <a:off x="5194800" y="1404000"/>
            <a:ext cx="1260000" cy="1260000"/>
          </a:xfrm>
          <a:prstGeom prst="ellipse">
            <a:avLst/>
          </a:prstGeom>
          <a:solidFill>
            <a:srgbClr val="F2F2F2"/>
          </a:solidFill>
          <a:ln>
            <a:noFill/>
          </a:ln>
        </p:spPr>
      </p:sp>
      <p:sp>
        <p:nvSpPr>
          <p:cNvPr id="192" name="Google Shape;192;p26"/>
          <p:cNvSpPr/>
          <p:nvPr/>
        </p:nvSpPr>
        <p:spPr>
          <a:xfrm>
            <a:off x="7226710" y="1368000"/>
            <a:ext cx="1332000" cy="13320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93" name="Google Shape;193;p26"/>
          <p:cNvSpPr>
            <a:spLocks noGrp="1"/>
          </p:cNvSpPr>
          <p:nvPr>
            <p:ph type="pic" idx="14"/>
          </p:nvPr>
        </p:nvSpPr>
        <p:spPr>
          <a:xfrm>
            <a:off x="7262710" y="1404000"/>
            <a:ext cx="1260000" cy="1260000"/>
          </a:xfrm>
          <a:prstGeom prst="ellipse">
            <a:avLst/>
          </a:prstGeom>
          <a:solidFill>
            <a:srgbClr val="F2F2F2"/>
          </a:solidFill>
          <a:ln>
            <a:noFill/>
          </a:ln>
        </p:spPr>
      </p:sp>
      <p:sp>
        <p:nvSpPr>
          <p:cNvPr id="194" name="Google Shape;194;p26"/>
          <p:cNvSpPr txBox="1">
            <a:spLocks noGrp="1"/>
          </p:cNvSpPr>
          <p:nvPr>
            <p:ph type="body" idx="1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95" name="Google Shape;195;p26"/>
          <p:cNvSpPr txBox="1">
            <a:spLocks noGrp="1"/>
          </p:cNvSpPr>
          <p:nvPr>
            <p:ph type="body" idx="1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196" name="Google Shape;196;p26"/>
          <p:cNvPicPr preferRelativeResize="0"/>
          <p:nvPr/>
        </p:nvPicPr>
        <p:blipFill rotWithShape="1">
          <a:blip r:embed="rId2">
            <a:alphaModFix/>
          </a:blip>
          <a:srcRect/>
          <a:stretch/>
        </p:blipFill>
        <p:spPr>
          <a:xfrm>
            <a:off x="360000" y="341642"/>
            <a:ext cx="1239526" cy="252000"/>
          </a:xfrm>
          <a:prstGeom prst="rect">
            <a:avLst/>
          </a:prstGeom>
          <a:noFill/>
          <a:ln>
            <a:noFill/>
          </a:ln>
        </p:spPr>
      </p:pic>
      <p:pic>
        <p:nvPicPr>
          <p:cNvPr id="197" name="Google Shape;197;p26"/>
          <p:cNvPicPr preferRelativeResize="0"/>
          <p:nvPr/>
        </p:nvPicPr>
        <p:blipFill rotWithShape="1">
          <a:blip r:embed="rId3">
            <a:alphaModFix/>
          </a:blip>
          <a:srcRect/>
          <a:stretch/>
        </p:blipFill>
        <p:spPr>
          <a:xfrm>
            <a:off x="360934" y="4607011"/>
            <a:ext cx="1018957" cy="252000"/>
          </a:xfrm>
          <a:prstGeom prst="rect">
            <a:avLst/>
          </a:prstGeom>
          <a:noFill/>
          <a:ln>
            <a:noFill/>
          </a:ln>
        </p:spPr>
      </p:pic>
      <p:sp>
        <p:nvSpPr>
          <p:cNvPr id="198" name="Google Shape;198;p26"/>
          <p:cNvSpPr txBox="1">
            <a:spLocks noGrp="1"/>
          </p:cNvSpPr>
          <p:nvPr>
            <p:ph type="body" idx="17"/>
          </p:nvPr>
        </p:nvSpPr>
        <p:spPr>
          <a:xfrm>
            <a:off x="360000" y="1022398"/>
            <a:ext cx="3924000" cy="318384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75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peakers title slide 4">
  <p:cSld name="Speakers title slide 4">
    <p:spTree>
      <p:nvGrpSpPr>
        <p:cNvPr id="1" name="Shape 199"/>
        <p:cNvGrpSpPr/>
        <p:nvPr/>
      </p:nvGrpSpPr>
      <p:grpSpPr>
        <a:xfrm>
          <a:off x="0" y="0"/>
          <a:ext cx="0" cy="0"/>
          <a:chOff x="0" y="0"/>
          <a:chExt cx="0" cy="0"/>
        </a:xfrm>
      </p:grpSpPr>
      <p:sp>
        <p:nvSpPr>
          <p:cNvPr id="200" name="Google Shape;200;p27"/>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201" name="Google Shape;201;p27"/>
          <p:cNvSpPr/>
          <p:nvPr/>
        </p:nvSpPr>
        <p:spPr>
          <a:xfrm>
            <a:off x="4752000" y="230400"/>
            <a:ext cx="1655999" cy="4462272"/>
          </a:xfrm>
          <a:prstGeom prst="ellipse">
            <a:avLst/>
          </a:prstGeom>
          <a:solidFill>
            <a:schemeClr val="lt2"/>
          </a:solidFill>
          <a:ln>
            <a:noFill/>
          </a:ln>
          <a:effectLst>
            <a:outerShdw blurRad="635000" dist="139700" dir="10800000" algn="r" rotWithShape="0">
              <a:schemeClr val="dk1">
                <a:alpha val="6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202" name="Google Shape;202;p27"/>
          <p:cNvSpPr/>
          <p:nvPr/>
        </p:nvSpPr>
        <p:spPr>
          <a:xfrm>
            <a:off x="4572000" y="0"/>
            <a:ext cx="4572000" cy="5143499"/>
          </a:xfrm>
          <a:prstGeom prst="rect">
            <a:avLst/>
          </a:prstGeom>
          <a:gradFill>
            <a:gsLst>
              <a:gs pos="0">
                <a:srgbClr val="082080"/>
              </a:gs>
              <a:gs pos="15000">
                <a:srgbClr val="082080"/>
              </a:gs>
              <a:gs pos="100000">
                <a:schemeClr val="lt2"/>
              </a:gs>
            </a:gsLst>
            <a:lin ang="72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203" name="Google Shape;203;p27"/>
          <p:cNvSpPr txBox="1">
            <a:spLocks noGrp="1"/>
          </p:cNvSpPr>
          <p:nvPr>
            <p:ph type="body" idx="1"/>
          </p:nvPr>
        </p:nvSpPr>
        <p:spPr>
          <a:xfrm>
            <a:off x="4951060" y="1735750"/>
            <a:ext cx="1747608" cy="180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4" name="Google Shape;204;p27"/>
          <p:cNvSpPr txBox="1">
            <a:spLocks noGrp="1"/>
          </p:cNvSpPr>
          <p:nvPr>
            <p:ph type="body" idx="2"/>
          </p:nvPr>
        </p:nvSpPr>
        <p:spPr>
          <a:xfrm>
            <a:off x="4951060" y="2036512"/>
            <a:ext cx="1747608" cy="3960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5" name="Google Shape;205;p27"/>
          <p:cNvSpPr txBox="1">
            <a:spLocks noGrp="1"/>
          </p:cNvSpPr>
          <p:nvPr>
            <p:ph type="body" idx="3"/>
          </p:nvPr>
        </p:nvSpPr>
        <p:spPr>
          <a:xfrm>
            <a:off x="7018907" y="1735750"/>
            <a:ext cx="1747608" cy="180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6" name="Google Shape;206;p27"/>
          <p:cNvSpPr txBox="1">
            <a:spLocks noGrp="1"/>
          </p:cNvSpPr>
          <p:nvPr>
            <p:ph type="body" idx="4"/>
          </p:nvPr>
        </p:nvSpPr>
        <p:spPr>
          <a:xfrm>
            <a:off x="7018907" y="2036512"/>
            <a:ext cx="1747608" cy="3960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7" name="Google Shape;207;p27"/>
          <p:cNvSpPr txBox="1">
            <a:spLocks noGrp="1"/>
          </p:cNvSpPr>
          <p:nvPr>
            <p:ph type="body" idx="5"/>
          </p:nvPr>
        </p:nvSpPr>
        <p:spPr>
          <a:xfrm>
            <a:off x="4951060" y="3894291"/>
            <a:ext cx="1747608" cy="180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8" name="Google Shape;208;p27"/>
          <p:cNvSpPr txBox="1">
            <a:spLocks noGrp="1"/>
          </p:cNvSpPr>
          <p:nvPr>
            <p:ph type="body" idx="6"/>
          </p:nvPr>
        </p:nvSpPr>
        <p:spPr>
          <a:xfrm>
            <a:off x="4951060" y="4195053"/>
            <a:ext cx="1747608" cy="3960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9" name="Google Shape;209;p27"/>
          <p:cNvSpPr txBox="1">
            <a:spLocks noGrp="1"/>
          </p:cNvSpPr>
          <p:nvPr>
            <p:ph type="body" idx="7"/>
          </p:nvPr>
        </p:nvSpPr>
        <p:spPr>
          <a:xfrm>
            <a:off x="7018907" y="3894291"/>
            <a:ext cx="1747608" cy="180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10" name="Google Shape;210;p27"/>
          <p:cNvSpPr txBox="1">
            <a:spLocks noGrp="1"/>
          </p:cNvSpPr>
          <p:nvPr>
            <p:ph type="body" idx="8"/>
          </p:nvPr>
        </p:nvSpPr>
        <p:spPr>
          <a:xfrm>
            <a:off x="7018907" y="4195053"/>
            <a:ext cx="1747608" cy="3960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11" name="Google Shape;211;p27"/>
          <p:cNvSpPr/>
          <p:nvPr/>
        </p:nvSpPr>
        <p:spPr>
          <a:xfrm>
            <a:off x="7377911" y="547200"/>
            <a:ext cx="1029600" cy="10296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12" name="Google Shape;212;p27"/>
          <p:cNvSpPr>
            <a:spLocks noGrp="1"/>
          </p:cNvSpPr>
          <p:nvPr>
            <p:ph type="pic" idx="9"/>
          </p:nvPr>
        </p:nvSpPr>
        <p:spPr>
          <a:xfrm>
            <a:off x="7406711" y="576000"/>
            <a:ext cx="972000" cy="972000"/>
          </a:xfrm>
          <a:prstGeom prst="ellipse">
            <a:avLst/>
          </a:prstGeom>
          <a:solidFill>
            <a:srgbClr val="F2F2F2"/>
          </a:solidFill>
          <a:ln>
            <a:noFill/>
          </a:ln>
        </p:spPr>
      </p:sp>
      <p:sp>
        <p:nvSpPr>
          <p:cNvPr id="213" name="Google Shape;213;p27"/>
          <p:cNvSpPr/>
          <p:nvPr/>
        </p:nvSpPr>
        <p:spPr>
          <a:xfrm>
            <a:off x="5310064" y="547200"/>
            <a:ext cx="1029600" cy="10296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14" name="Google Shape;214;p27"/>
          <p:cNvSpPr>
            <a:spLocks noGrp="1"/>
          </p:cNvSpPr>
          <p:nvPr>
            <p:ph type="pic" idx="13"/>
          </p:nvPr>
        </p:nvSpPr>
        <p:spPr>
          <a:xfrm>
            <a:off x="5338864" y="576000"/>
            <a:ext cx="972000" cy="972000"/>
          </a:xfrm>
          <a:prstGeom prst="ellipse">
            <a:avLst/>
          </a:prstGeom>
          <a:solidFill>
            <a:srgbClr val="F2F2F2"/>
          </a:solidFill>
          <a:ln>
            <a:noFill/>
          </a:ln>
        </p:spPr>
      </p:sp>
      <p:sp>
        <p:nvSpPr>
          <p:cNvPr id="215" name="Google Shape;215;p27"/>
          <p:cNvSpPr/>
          <p:nvPr/>
        </p:nvSpPr>
        <p:spPr>
          <a:xfrm>
            <a:off x="7377911" y="2707719"/>
            <a:ext cx="1029600" cy="10296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16" name="Google Shape;216;p27"/>
          <p:cNvSpPr/>
          <p:nvPr/>
        </p:nvSpPr>
        <p:spPr>
          <a:xfrm>
            <a:off x="5310064" y="2707719"/>
            <a:ext cx="1029600" cy="10296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17" name="Google Shape;217;p27"/>
          <p:cNvSpPr>
            <a:spLocks noGrp="1"/>
          </p:cNvSpPr>
          <p:nvPr>
            <p:ph type="pic" idx="14"/>
          </p:nvPr>
        </p:nvSpPr>
        <p:spPr>
          <a:xfrm>
            <a:off x="5338864" y="2736519"/>
            <a:ext cx="972000" cy="972000"/>
          </a:xfrm>
          <a:prstGeom prst="ellipse">
            <a:avLst/>
          </a:prstGeom>
          <a:solidFill>
            <a:srgbClr val="F2F2F2"/>
          </a:solidFill>
          <a:ln>
            <a:noFill/>
          </a:ln>
        </p:spPr>
      </p:sp>
      <p:sp>
        <p:nvSpPr>
          <p:cNvPr id="218" name="Google Shape;218;p27"/>
          <p:cNvSpPr>
            <a:spLocks noGrp="1"/>
          </p:cNvSpPr>
          <p:nvPr>
            <p:ph type="pic" idx="15"/>
          </p:nvPr>
        </p:nvSpPr>
        <p:spPr>
          <a:xfrm>
            <a:off x="7406711" y="2736519"/>
            <a:ext cx="972000" cy="972000"/>
          </a:xfrm>
          <a:prstGeom prst="ellipse">
            <a:avLst/>
          </a:prstGeom>
          <a:solidFill>
            <a:srgbClr val="F2F2F2"/>
          </a:solidFill>
          <a:ln>
            <a:noFill/>
          </a:ln>
        </p:spPr>
      </p:sp>
      <p:sp>
        <p:nvSpPr>
          <p:cNvPr id="219" name="Google Shape;219;p27"/>
          <p:cNvSpPr txBox="1">
            <a:spLocks noGrp="1"/>
          </p:cNvSpPr>
          <p:nvPr>
            <p:ph type="body" idx="16"/>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20" name="Google Shape;220;p27"/>
          <p:cNvSpPr txBox="1">
            <a:spLocks noGrp="1"/>
          </p:cNvSpPr>
          <p:nvPr>
            <p:ph type="body" idx="17"/>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21" name="Google Shape;221;p27"/>
          <p:cNvSpPr txBox="1">
            <a:spLocks noGrp="1"/>
          </p:cNvSpPr>
          <p:nvPr>
            <p:ph type="body" idx="18"/>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22" name="Google Shape;222;p27"/>
          <p:cNvSpPr txBox="1">
            <a:spLocks noGrp="1"/>
          </p:cNvSpPr>
          <p:nvPr>
            <p:ph type="body" idx="19"/>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23" name="Google Shape;223;p27"/>
          <p:cNvSpPr txBox="1">
            <a:spLocks noGrp="1"/>
          </p:cNvSpPr>
          <p:nvPr>
            <p:ph type="body" idx="20"/>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24" name="Google Shape;224;p27"/>
          <p:cNvSpPr txBox="1">
            <a:spLocks noGrp="1"/>
          </p:cNvSpPr>
          <p:nvPr>
            <p:ph type="body" idx="21"/>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25" name="Google Shape;225;p27"/>
          <p:cNvSpPr txBox="1">
            <a:spLocks noGrp="1"/>
          </p:cNvSpPr>
          <p:nvPr>
            <p:ph type="body" idx="22"/>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226" name="Google Shape;226;p27"/>
          <p:cNvPicPr preferRelativeResize="0"/>
          <p:nvPr/>
        </p:nvPicPr>
        <p:blipFill rotWithShape="1">
          <a:blip r:embed="rId2">
            <a:alphaModFix/>
          </a:blip>
          <a:srcRect/>
          <a:stretch/>
        </p:blipFill>
        <p:spPr>
          <a:xfrm>
            <a:off x="360000" y="341642"/>
            <a:ext cx="1239526" cy="252000"/>
          </a:xfrm>
          <a:prstGeom prst="rect">
            <a:avLst/>
          </a:prstGeom>
          <a:noFill/>
          <a:ln>
            <a:noFill/>
          </a:ln>
        </p:spPr>
      </p:pic>
      <p:pic>
        <p:nvPicPr>
          <p:cNvPr id="227" name="Google Shape;227;p27"/>
          <p:cNvPicPr preferRelativeResize="0"/>
          <p:nvPr/>
        </p:nvPicPr>
        <p:blipFill rotWithShape="1">
          <a:blip r:embed="rId3">
            <a:alphaModFix/>
          </a:blip>
          <a:srcRect/>
          <a:stretch/>
        </p:blipFill>
        <p:spPr>
          <a:xfrm>
            <a:off x="360934" y="4607011"/>
            <a:ext cx="1018957" cy="252000"/>
          </a:xfrm>
          <a:prstGeom prst="rect">
            <a:avLst/>
          </a:prstGeom>
          <a:noFill/>
          <a:ln>
            <a:noFill/>
          </a:ln>
        </p:spPr>
      </p:pic>
      <p:sp>
        <p:nvSpPr>
          <p:cNvPr id="228" name="Google Shape;228;p27"/>
          <p:cNvSpPr txBox="1">
            <a:spLocks noGrp="1"/>
          </p:cNvSpPr>
          <p:nvPr>
            <p:ph type="body" idx="23"/>
          </p:nvPr>
        </p:nvSpPr>
        <p:spPr>
          <a:xfrm>
            <a:off x="360000" y="1022398"/>
            <a:ext cx="3924000" cy="318384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75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eakers 2">
  <p:cSld name="Speakers 2">
    <p:spTree>
      <p:nvGrpSpPr>
        <p:cNvPr id="1" name="Shape 229"/>
        <p:cNvGrpSpPr/>
        <p:nvPr/>
      </p:nvGrpSpPr>
      <p:grpSpPr>
        <a:xfrm>
          <a:off x="0" y="0"/>
          <a:ext cx="0" cy="0"/>
          <a:chOff x="0" y="0"/>
          <a:chExt cx="0" cy="0"/>
        </a:xfrm>
      </p:grpSpPr>
      <p:sp>
        <p:nvSpPr>
          <p:cNvPr id="230" name="Google Shape;230;p28"/>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231" name="Google Shape;231;p28"/>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28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28"/>
          <p:cNvSpPr txBox="1">
            <a:spLocks noGrp="1"/>
          </p:cNvSpPr>
          <p:nvPr>
            <p:ph type="body" idx="1"/>
          </p:nvPr>
        </p:nvSpPr>
        <p:spPr>
          <a:xfrm>
            <a:off x="2062800" y="2989401"/>
            <a:ext cx="2278922"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33" name="Google Shape;233;p28"/>
          <p:cNvSpPr txBox="1">
            <a:spLocks noGrp="1"/>
          </p:cNvSpPr>
          <p:nvPr>
            <p:ph type="body" idx="2"/>
          </p:nvPr>
        </p:nvSpPr>
        <p:spPr>
          <a:xfrm>
            <a:off x="2062800" y="3618000"/>
            <a:ext cx="2278922"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34" name="Google Shape;234;p28"/>
          <p:cNvSpPr txBox="1">
            <a:spLocks noGrp="1"/>
          </p:cNvSpPr>
          <p:nvPr>
            <p:ph type="body" idx="3"/>
          </p:nvPr>
        </p:nvSpPr>
        <p:spPr>
          <a:xfrm>
            <a:off x="4797000" y="2989401"/>
            <a:ext cx="2278922"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35" name="Google Shape;235;p28"/>
          <p:cNvSpPr txBox="1">
            <a:spLocks noGrp="1"/>
          </p:cNvSpPr>
          <p:nvPr>
            <p:ph type="body" idx="4"/>
          </p:nvPr>
        </p:nvSpPr>
        <p:spPr>
          <a:xfrm>
            <a:off x="4797000" y="3618000"/>
            <a:ext cx="2278922"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36" name="Google Shape;236;p28"/>
          <p:cNvSpPr/>
          <p:nvPr/>
        </p:nvSpPr>
        <p:spPr>
          <a:xfrm>
            <a:off x="2345461" y="1188000"/>
            <a:ext cx="1713600" cy="17136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37" name="Google Shape;237;p28"/>
          <p:cNvSpPr>
            <a:spLocks noGrp="1"/>
          </p:cNvSpPr>
          <p:nvPr>
            <p:ph type="pic" idx="5"/>
          </p:nvPr>
        </p:nvSpPr>
        <p:spPr>
          <a:xfrm>
            <a:off x="2392261" y="1234800"/>
            <a:ext cx="1620000" cy="1620000"/>
          </a:xfrm>
          <a:prstGeom prst="ellipse">
            <a:avLst/>
          </a:prstGeom>
          <a:solidFill>
            <a:srgbClr val="F2F2F2"/>
          </a:solidFill>
          <a:ln>
            <a:noFill/>
          </a:ln>
        </p:spPr>
      </p:sp>
      <p:sp>
        <p:nvSpPr>
          <p:cNvPr id="238" name="Google Shape;238;p28"/>
          <p:cNvSpPr/>
          <p:nvPr/>
        </p:nvSpPr>
        <p:spPr>
          <a:xfrm>
            <a:off x="5079661" y="1188000"/>
            <a:ext cx="1713600" cy="17136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39" name="Google Shape;239;p28"/>
          <p:cNvSpPr>
            <a:spLocks noGrp="1"/>
          </p:cNvSpPr>
          <p:nvPr>
            <p:ph type="pic" idx="6"/>
          </p:nvPr>
        </p:nvSpPr>
        <p:spPr>
          <a:xfrm>
            <a:off x="5126461" y="1234800"/>
            <a:ext cx="1620000" cy="1620000"/>
          </a:xfrm>
          <a:prstGeom prst="ellipse">
            <a:avLst/>
          </a:prstGeom>
          <a:solidFill>
            <a:srgbClr val="F2F2F2"/>
          </a:solidFill>
          <a:ln>
            <a:noFill/>
          </a:ln>
        </p:spPr>
      </p:sp>
      <p:sp>
        <p:nvSpPr>
          <p:cNvPr id="240" name="Google Shape;240;p28"/>
          <p:cNvSpPr txBox="1">
            <a:spLocks noGrp="1"/>
          </p:cNvSpPr>
          <p:nvPr>
            <p:ph type="body" idx="7"/>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1" name="Google Shape;241;p28"/>
          <p:cNvSpPr txBox="1">
            <a:spLocks noGrp="1"/>
          </p:cNvSpPr>
          <p:nvPr>
            <p:ph type="body" idx="8"/>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2" name="Google Shape;242;p28"/>
          <p:cNvSpPr txBox="1">
            <a:spLocks noGrp="1"/>
          </p:cNvSpPr>
          <p:nvPr>
            <p:ph type="body" idx="9"/>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3" name="Google Shape;243;p28"/>
          <p:cNvSpPr txBox="1">
            <a:spLocks noGrp="1"/>
          </p:cNvSpPr>
          <p:nvPr>
            <p:ph type="body" idx="13"/>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4" name="Google Shape;244;p28"/>
          <p:cNvSpPr txBox="1">
            <a:spLocks noGrp="1"/>
          </p:cNvSpPr>
          <p:nvPr>
            <p:ph type="body" idx="14"/>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5" name="Google Shape;245;p28"/>
          <p:cNvSpPr txBox="1">
            <a:spLocks noGrp="1"/>
          </p:cNvSpPr>
          <p:nvPr>
            <p:ph type="body" idx="1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6" name="Google Shape;246;p28"/>
          <p:cNvSpPr txBox="1">
            <a:spLocks noGrp="1"/>
          </p:cNvSpPr>
          <p:nvPr>
            <p:ph type="body" idx="1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247" name="Google Shape;247;p28"/>
          <p:cNvPicPr preferRelativeResize="0"/>
          <p:nvPr/>
        </p:nvPicPr>
        <p:blipFill rotWithShape="1">
          <a:blip r:embed="rId2">
            <a:alphaModFix/>
          </a:blip>
          <a:srcRect/>
          <a:stretch/>
        </p:blipFill>
        <p:spPr>
          <a:xfrm>
            <a:off x="249530" y="4811044"/>
            <a:ext cx="796838" cy="162000"/>
          </a:xfrm>
          <a:prstGeom prst="rect">
            <a:avLst/>
          </a:prstGeom>
          <a:noFill/>
          <a:ln>
            <a:noFill/>
          </a:ln>
        </p:spPr>
      </p:pic>
      <p:pic>
        <p:nvPicPr>
          <p:cNvPr id="248" name="Google Shape;248;p28"/>
          <p:cNvPicPr preferRelativeResize="0"/>
          <p:nvPr/>
        </p:nvPicPr>
        <p:blipFill rotWithShape="1">
          <a:blip r:embed="rId3">
            <a:alphaModFix/>
          </a:blip>
          <a:srcRect/>
          <a:stretch/>
        </p:blipFill>
        <p:spPr>
          <a:xfrm>
            <a:off x="8092566" y="4808334"/>
            <a:ext cx="800609" cy="198000"/>
          </a:xfrm>
          <a:prstGeom prst="rect">
            <a:avLst/>
          </a:prstGeom>
          <a:noFill/>
          <a:ln>
            <a:noFill/>
          </a:ln>
        </p:spPr>
      </p:pic>
      <p:cxnSp>
        <p:nvCxnSpPr>
          <p:cNvPr id="249" name="Google Shape;249;p28"/>
          <p:cNvCxnSpPr/>
          <p:nvPr/>
        </p:nvCxnSpPr>
        <p:spPr>
          <a:xfrm>
            <a:off x="0" y="4668966"/>
            <a:ext cx="9144000" cy="0"/>
          </a:xfrm>
          <a:prstGeom prst="straightConnector1">
            <a:avLst/>
          </a:prstGeom>
          <a:noFill/>
          <a:ln w="9525" cap="flat" cmpd="sng">
            <a:solidFill>
              <a:srgbClr val="37AAF0"/>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eakers 3">
  <p:cSld name="Speakers 3">
    <p:spTree>
      <p:nvGrpSpPr>
        <p:cNvPr id="1" name="Shape 250"/>
        <p:cNvGrpSpPr/>
        <p:nvPr/>
      </p:nvGrpSpPr>
      <p:grpSpPr>
        <a:xfrm>
          <a:off x="0" y="0"/>
          <a:ext cx="0" cy="0"/>
          <a:chOff x="0" y="0"/>
          <a:chExt cx="0" cy="0"/>
        </a:xfrm>
      </p:grpSpPr>
      <p:sp>
        <p:nvSpPr>
          <p:cNvPr id="251" name="Google Shape;251;p29"/>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252" name="Google Shape;252;p29"/>
          <p:cNvSpPr txBox="1">
            <a:spLocks noGrp="1"/>
          </p:cNvSpPr>
          <p:nvPr>
            <p:ph type="body" idx="1"/>
          </p:nvPr>
        </p:nvSpPr>
        <p:spPr>
          <a:xfrm>
            <a:off x="1105200" y="2989401"/>
            <a:ext cx="2129126"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3" name="Google Shape;253;p29"/>
          <p:cNvSpPr txBox="1">
            <a:spLocks noGrp="1"/>
          </p:cNvSpPr>
          <p:nvPr>
            <p:ph type="body" idx="2"/>
          </p:nvPr>
        </p:nvSpPr>
        <p:spPr>
          <a:xfrm>
            <a:off x="1105963" y="3619152"/>
            <a:ext cx="2127600"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4" name="Google Shape;254;p29"/>
          <p:cNvSpPr txBox="1">
            <a:spLocks noGrp="1"/>
          </p:cNvSpPr>
          <p:nvPr>
            <p:ph type="body" idx="3"/>
          </p:nvPr>
        </p:nvSpPr>
        <p:spPr>
          <a:xfrm>
            <a:off x="3507437" y="2989401"/>
            <a:ext cx="2129126"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5" name="Google Shape;255;p29"/>
          <p:cNvSpPr txBox="1">
            <a:spLocks noGrp="1"/>
          </p:cNvSpPr>
          <p:nvPr>
            <p:ph type="body" idx="4"/>
          </p:nvPr>
        </p:nvSpPr>
        <p:spPr>
          <a:xfrm>
            <a:off x="3507437" y="3619152"/>
            <a:ext cx="2129126"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6" name="Google Shape;256;p29"/>
          <p:cNvSpPr txBox="1">
            <a:spLocks noGrp="1"/>
          </p:cNvSpPr>
          <p:nvPr>
            <p:ph type="body" idx="5"/>
          </p:nvPr>
        </p:nvSpPr>
        <p:spPr>
          <a:xfrm>
            <a:off x="5911200" y="2989401"/>
            <a:ext cx="2129126"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7" name="Google Shape;257;p29"/>
          <p:cNvSpPr txBox="1">
            <a:spLocks noGrp="1"/>
          </p:cNvSpPr>
          <p:nvPr>
            <p:ph type="body" idx="6"/>
          </p:nvPr>
        </p:nvSpPr>
        <p:spPr>
          <a:xfrm>
            <a:off x="5911200" y="3619152"/>
            <a:ext cx="2129126"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8" name="Google Shape;258;p29"/>
          <p:cNvSpPr/>
          <p:nvPr/>
        </p:nvSpPr>
        <p:spPr>
          <a:xfrm>
            <a:off x="3808800" y="1281600"/>
            <a:ext cx="1526400" cy="1526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9" name="Google Shape;259;p29"/>
          <p:cNvSpPr/>
          <p:nvPr/>
        </p:nvSpPr>
        <p:spPr>
          <a:xfrm>
            <a:off x="6212563" y="1281600"/>
            <a:ext cx="1526400" cy="1526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60" name="Google Shape;260;p29"/>
          <p:cNvSpPr>
            <a:spLocks noGrp="1"/>
          </p:cNvSpPr>
          <p:nvPr>
            <p:ph type="pic" idx="7"/>
          </p:nvPr>
        </p:nvSpPr>
        <p:spPr>
          <a:xfrm>
            <a:off x="3852000" y="1324800"/>
            <a:ext cx="1440000" cy="1440000"/>
          </a:xfrm>
          <a:prstGeom prst="ellipse">
            <a:avLst/>
          </a:prstGeom>
          <a:solidFill>
            <a:srgbClr val="F2F2F2"/>
          </a:solidFill>
          <a:ln>
            <a:noFill/>
          </a:ln>
        </p:spPr>
      </p:sp>
      <p:sp>
        <p:nvSpPr>
          <p:cNvPr id="261" name="Google Shape;261;p29"/>
          <p:cNvSpPr>
            <a:spLocks noGrp="1"/>
          </p:cNvSpPr>
          <p:nvPr>
            <p:ph type="pic" idx="8"/>
          </p:nvPr>
        </p:nvSpPr>
        <p:spPr>
          <a:xfrm>
            <a:off x="6255763" y="1324800"/>
            <a:ext cx="1440000" cy="1440000"/>
          </a:xfrm>
          <a:prstGeom prst="ellipse">
            <a:avLst/>
          </a:prstGeom>
          <a:solidFill>
            <a:srgbClr val="F2F2F2"/>
          </a:solidFill>
          <a:ln>
            <a:noFill/>
          </a:ln>
        </p:spPr>
      </p:sp>
      <p:sp>
        <p:nvSpPr>
          <p:cNvPr id="262" name="Google Shape;262;p29"/>
          <p:cNvSpPr/>
          <p:nvPr/>
        </p:nvSpPr>
        <p:spPr>
          <a:xfrm>
            <a:off x="1406563" y="1281600"/>
            <a:ext cx="1526400" cy="1526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63" name="Google Shape;263;p29"/>
          <p:cNvSpPr>
            <a:spLocks noGrp="1"/>
          </p:cNvSpPr>
          <p:nvPr>
            <p:ph type="pic" idx="9"/>
          </p:nvPr>
        </p:nvSpPr>
        <p:spPr>
          <a:xfrm>
            <a:off x="1449763" y="1324800"/>
            <a:ext cx="1440000" cy="1440000"/>
          </a:xfrm>
          <a:prstGeom prst="ellipse">
            <a:avLst/>
          </a:prstGeom>
          <a:solidFill>
            <a:srgbClr val="F2F2F2"/>
          </a:solidFill>
          <a:ln>
            <a:noFill/>
          </a:ln>
        </p:spPr>
      </p:sp>
      <p:sp>
        <p:nvSpPr>
          <p:cNvPr id="264" name="Google Shape;264;p29"/>
          <p:cNvSpPr txBox="1">
            <a:spLocks noGrp="1"/>
          </p:cNvSpPr>
          <p:nvPr>
            <p:ph type="body" idx="1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5" name="Google Shape;265;p29"/>
          <p:cNvSpPr txBox="1">
            <a:spLocks noGrp="1"/>
          </p:cNvSpPr>
          <p:nvPr>
            <p:ph type="body" idx="1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6" name="Google Shape;266;p29"/>
          <p:cNvSpPr txBox="1">
            <a:spLocks noGrp="1"/>
          </p:cNvSpPr>
          <p:nvPr>
            <p:ph type="body" idx="1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7" name="Google Shape;267;p29"/>
          <p:cNvSpPr txBox="1">
            <a:spLocks noGrp="1"/>
          </p:cNvSpPr>
          <p:nvPr>
            <p:ph type="body" idx="1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8" name="Google Shape;268;p29"/>
          <p:cNvSpPr txBox="1">
            <a:spLocks noGrp="1"/>
          </p:cNvSpPr>
          <p:nvPr>
            <p:ph type="body" idx="1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9" name="Google Shape;269;p29"/>
          <p:cNvSpPr txBox="1">
            <a:spLocks noGrp="1"/>
          </p:cNvSpPr>
          <p:nvPr>
            <p:ph type="body" idx="18"/>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0" name="Google Shape;270;p29"/>
          <p:cNvSpPr txBox="1">
            <a:spLocks noGrp="1"/>
          </p:cNvSpPr>
          <p:nvPr>
            <p:ph type="body" idx="19"/>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1" name="Google Shape;271;p29"/>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28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2" name="Google Shape;272;p29"/>
          <p:cNvPicPr preferRelativeResize="0"/>
          <p:nvPr/>
        </p:nvPicPr>
        <p:blipFill rotWithShape="1">
          <a:blip r:embed="rId2">
            <a:alphaModFix/>
          </a:blip>
          <a:srcRect/>
          <a:stretch/>
        </p:blipFill>
        <p:spPr>
          <a:xfrm>
            <a:off x="249530" y="4811044"/>
            <a:ext cx="796838" cy="162000"/>
          </a:xfrm>
          <a:prstGeom prst="rect">
            <a:avLst/>
          </a:prstGeom>
          <a:noFill/>
          <a:ln>
            <a:noFill/>
          </a:ln>
        </p:spPr>
      </p:pic>
      <p:pic>
        <p:nvPicPr>
          <p:cNvPr id="273" name="Google Shape;273;p29"/>
          <p:cNvPicPr preferRelativeResize="0"/>
          <p:nvPr/>
        </p:nvPicPr>
        <p:blipFill rotWithShape="1">
          <a:blip r:embed="rId3">
            <a:alphaModFix/>
          </a:blip>
          <a:srcRect/>
          <a:stretch/>
        </p:blipFill>
        <p:spPr>
          <a:xfrm>
            <a:off x="8092566" y="4808334"/>
            <a:ext cx="800609" cy="198000"/>
          </a:xfrm>
          <a:prstGeom prst="rect">
            <a:avLst/>
          </a:prstGeom>
          <a:noFill/>
          <a:ln>
            <a:noFill/>
          </a:ln>
        </p:spPr>
      </p:pic>
      <p:cxnSp>
        <p:nvCxnSpPr>
          <p:cNvPr id="274" name="Google Shape;274;p29"/>
          <p:cNvCxnSpPr/>
          <p:nvPr/>
        </p:nvCxnSpPr>
        <p:spPr>
          <a:xfrm>
            <a:off x="0" y="4668966"/>
            <a:ext cx="9144000" cy="0"/>
          </a:xfrm>
          <a:prstGeom prst="straightConnector1">
            <a:avLst/>
          </a:prstGeom>
          <a:noFill/>
          <a:ln w="9525" cap="flat" cmpd="sng">
            <a:solidFill>
              <a:srgbClr val="37AAF0"/>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peakers 4">
  <p:cSld name="Speakers 4">
    <p:spTree>
      <p:nvGrpSpPr>
        <p:cNvPr id="1" name="Shape 275"/>
        <p:cNvGrpSpPr/>
        <p:nvPr/>
      </p:nvGrpSpPr>
      <p:grpSpPr>
        <a:xfrm>
          <a:off x="0" y="0"/>
          <a:ext cx="0" cy="0"/>
          <a:chOff x="0" y="0"/>
          <a:chExt cx="0" cy="0"/>
        </a:xfrm>
      </p:grpSpPr>
      <p:sp>
        <p:nvSpPr>
          <p:cNvPr id="276" name="Google Shape;276;p30"/>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277" name="Google Shape;277;p30"/>
          <p:cNvSpPr txBox="1">
            <a:spLocks noGrp="1"/>
          </p:cNvSpPr>
          <p:nvPr>
            <p:ph type="body" idx="1"/>
          </p:nvPr>
        </p:nvSpPr>
        <p:spPr>
          <a:xfrm>
            <a:off x="383608" y="2989401"/>
            <a:ext cx="1903584"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8" name="Google Shape;278;p30"/>
          <p:cNvSpPr txBox="1">
            <a:spLocks noGrp="1"/>
          </p:cNvSpPr>
          <p:nvPr>
            <p:ph type="body" idx="2"/>
          </p:nvPr>
        </p:nvSpPr>
        <p:spPr>
          <a:xfrm>
            <a:off x="383608" y="3619152"/>
            <a:ext cx="1903584"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9" name="Google Shape;279;p30"/>
          <p:cNvSpPr txBox="1">
            <a:spLocks noGrp="1"/>
          </p:cNvSpPr>
          <p:nvPr>
            <p:ph type="body" idx="3"/>
          </p:nvPr>
        </p:nvSpPr>
        <p:spPr>
          <a:xfrm>
            <a:off x="2542822" y="2989401"/>
            <a:ext cx="1903584"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0" name="Google Shape;280;p30"/>
          <p:cNvSpPr txBox="1">
            <a:spLocks noGrp="1"/>
          </p:cNvSpPr>
          <p:nvPr>
            <p:ph type="body" idx="4"/>
          </p:nvPr>
        </p:nvSpPr>
        <p:spPr>
          <a:xfrm>
            <a:off x="2542822" y="3619152"/>
            <a:ext cx="1903584"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1" name="Google Shape;281;p30"/>
          <p:cNvSpPr txBox="1">
            <a:spLocks noGrp="1"/>
          </p:cNvSpPr>
          <p:nvPr>
            <p:ph type="body" idx="5"/>
          </p:nvPr>
        </p:nvSpPr>
        <p:spPr>
          <a:xfrm>
            <a:off x="4690854" y="2989401"/>
            <a:ext cx="1903584"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2" name="Google Shape;282;p30"/>
          <p:cNvSpPr txBox="1">
            <a:spLocks noGrp="1"/>
          </p:cNvSpPr>
          <p:nvPr>
            <p:ph type="body" idx="6"/>
          </p:nvPr>
        </p:nvSpPr>
        <p:spPr>
          <a:xfrm>
            <a:off x="4690854" y="3619152"/>
            <a:ext cx="1903584"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3" name="Google Shape;283;p30"/>
          <p:cNvSpPr txBox="1">
            <a:spLocks noGrp="1"/>
          </p:cNvSpPr>
          <p:nvPr>
            <p:ph type="body" idx="7"/>
          </p:nvPr>
        </p:nvSpPr>
        <p:spPr>
          <a:xfrm>
            <a:off x="6835438" y="2989401"/>
            <a:ext cx="1903584"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4" name="Google Shape;284;p30"/>
          <p:cNvSpPr txBox="1">
            <a:spLocks noGrp="1"/>
          </p:cNvSpPr>
          <p:nvPr>
            <p:ph type="body" idx="8"/>
          </p:nvPr>
        </p:nvSpPr>
        <p:spPr>
          <a:xfrm>
            <a:off x="6835438" y="3619152"/>
            <a:ext cx="1903584"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400"/>
              <a:buFont typeface="Arial"/>
              <a:buNone/>
              <a:defRPr sz="14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5" name="Google Shape;285;p30"/>
          <p:cNvSpPr/>
          <p:nvPr/>
        </p:nvSpPr>
        <p:spPr>
          <a:xfrm>
            <a:off x="608200"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86" name="Google Shape;286;p30"/>
          <p:cNvSpPr>
            <a:spLocks noGrp="1"/>
          </p:cNvSpPr>
          <p:nvPr>
            <p:ph type="pic" idx="9"/>
          </p:nvPr>
        </p:nvSpPr>
        <p:spPr>
          <a:xfrm>
            <a:off x="651400" y="1360800"/>
            <a:ext cx="1368000" cy="1368000"/>
          </a:xfrm>
          <a:prstGeom prst="ellipse">
            <a:avLst/>
          </a:prstGeom>
          <a:solidFill>
            <a:srgbClr val="F2F2F2"/>
          </a:solidFill>
          <a:ln>
            <a:noFill/>
          </a:ln>
        </p:spPr>
      </p:sp>
      <p:sp>
        <p:nvSpPr>
          <p:cNvPr id="287" name="Google Shape;287;p30"/>
          <p:cNvSpPr/>
          <p:nvPr/>
        </p:nvSpPr>
        <p:spPr>
          <a:xfrm>
            <a:off x="2767414"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88" name="Google Shape;288;p30"/>
          <p:cNvSpPr/>
          <p:nvPr/>
        </p:nvSpPr>
        <p:spPr>
          <a:xfrm>
            <a:off x="4915446"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89" name="Google Shape;289;p30"/>
          <p:cNvSpPr/>
          <p:nvPr/>
        </p:nvSpPr>
        <p:spPr>
          <a:xfrm>
            <a:off x="7060030"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90" name="Google Shape;290;p30"/>
          <p:cNvSpPr>
            <a:spLocks noGrp="1"/>
          </p:cNvSpPr>
          <p:nvPr>
            <p:ph type="pic" idx="13"/>
          </p:nvPr>
        </p:nvSpPr>
        <p:spPr>
          <a:xfrm>
            <a:off x="2810614" y="1360800"/>
            <a:ext cx="1368000" cy="1368000"/>
          </a:xfrm>
          <a:prstGeom prst="ellipse">
            <a:avLst/>
          </a:prstGeom>
          <a:solidFill>
            <a:srgbClr val="F2F2F2"/>
          </a:solidFill>
          <a:ln>
            <a:noFill/>
          </a:ln>
        </p:spPr>
      </p:sp>
      <p:sp>
        <p:nvSpPr>
          <p:cNvPr id="291" name="Google Shape;291;p30"/>
          <p:cNvSpPr>
            <a:spLocks noGrp="1"/>
          </p:cNvSpPr>
          <p:nvPr>
            <p:ph type="pic" idx="14"/>
          </p:nvPr>
        </p:nvSpPr>
        <p:spPr>
          <a:xfrm>
            <a:off x="4958646" y="1360800"/>
            <a:ext cx="1368000" cy="1368000"/>
          </a:xfrm>
          <a:prstGeom prst="ellipse">
            <a:avLst/>
          </a:prstGeom>
          <a:solidFill>
            <a:srgbClr val="F2F2F2"/>
          </a:solidFill>
          <a:ln>
            <a:noFill/>
          </a:ln>
        </p:spPr>
      </p:sp>
      <p:sp>
        <p:nvSpPr>
          <p:cNvPr id="292" name="Google Shape;292;p30"/>
          <p:cNvSpPr>
            <a:spLocks noGrp="1"/>
          </p:cNvSpPr>
          <p:nvPr>
            <p:ph type="pic" idx="15"/>
          </p:nvPr>
        </p:nvSpPr>
        <p:spPr>
          <a:xfrm>
            <a:off x="7103230" y="1360800"/>
            <a:ext cx="1368000" cy="1368000"/>
          </a:xfrm>
          <a:prstGeom prst="ellipse">
            <a:avLst/>
          </a:prstGeom>
          <a:solidFill>
            <a:srgbClr val="F2F2F2"/>
          </a:solidFill>
          <a:ln>
            <a:noFill/>
          </a:ln>
        </p:spPr>
      </p:sp>
      <p:sp>
        <p:nvSpPr>
          <p:cNvPr id="293" name="Google Shape;293;p30"/>
          <p:cNvSpPr txBox="1">
            <a:spLocks noGrp="1"/>
          </p:cNvSpPr>
          <p:nvPr>
            <p:ph type="body" idx="16"/>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4" name="Google Shape;294;p30"/>
          <p:cNvSpPr txBox="1">
            <a:spLocks noGrp="1"/>
          </p:cNvSpPr>
          <p:nvPr>
            <p:ph type="body" idx="17"/>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5" name="Google Shape;295;p30"/>
          <p:cNvSpPr txBox="1">
            <a:spLocks noGrp="1"/>
          </p:cNvSpPr>
          <p:nvPr>
            <p:ph type="body" idx="18"/>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6" name="Google Shape;296;p30"/>
          <p:cNvSpPr txBox="1">
            <a:spLocks noGrp="1"/>
          </p:cNvSpPr>
          <p:nvPr>
            <p:ph type="body" idx="19"/>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7" name="Google Shape;297;p30"/>
          <p:cNvSpPr txBox="1">
            <a:spLocks noGrp="1"/>
          </p:cNvSpPr>
          <p:nvPr>
            <p:ph type="body" idx="20"/>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8" name="Google Shape;298;p30"/>
          <p:cNvSpPr txBox="1">
            <a:spLocks noGrp="1"/>
          </p:cNvSpPr>
          <p:nvPr>
            <p:ph type="body" idx="21"/>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9" name="Google Shape;299;p30"/>
          <p:cNvSpPr txBox="1">
            <a:spLocks noGrp="1"/>
          </p:cNvSpPr>
          <p:nvPr>
            <p:ph type="body" idx="22"/>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0" name="Google Shape;300;p30"/>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28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1" name="Google Shape;301;p30"/>
          <p:cNvPicPr preferRelativeResize="0"/>
          <p:nvPr/>
        </p:nvPicPr>
        <p:blipFill rotWithShape="1">
          <a:blip r:embed="rId2">
            <a:alphaModFix/>
          </a:blip>
          <a:srcRect/>
          <a:stretch/>
        </p:blipFill>
        <p:spPr>
          <a:xfrm>
            <a:off x="249530" y="4811044"/>
            <a:ext cx="796838" cy="162000"/>
          </a:xfrm>
          <a:prstGeom prst="rect">
            <a:avLst/>
          </a:prstGeom>
          <a:noFill/>
          <a:ln>
            <a:noFill/>
          </a:ln>
        </p:spPr>
      </p:pic>
      <p:pic>
        <p:nvPicPr>
          <p:cNvPr id="302" name="Google Shape;302;p30"/>
          <p:cNvPicPr preferRelativeResize="0"/>
          <p:nvPr/>
        </p:nvPicPr>
        <p:blipFill rotWithShape="1">
          <a:blip r:embed="rId3">
            <a:alphaModFix/>
          </a:blip>
          <a:srcRect/>
          <a:stretch/>
        </p:blipFill>
        <p:spPr>
          <a:xfrm>
            <a:off x="8092566" y="4808334"/>
            <a:ext cx="800609" cy="198000"/>
          </a:xfrm>
          <a:prstGeom prst="rect">
            <a:avLst/>
          </a:prstGeom>
          <a:noFill/>
          <a:ln>
            <a:noFill/>
          </a:ln>
        </p:spPr>
      </p:pic>
      <p:cxnSp>
        <p:nvCxnSpPr>
          <p:cNvPr id="303" name="Google Shape;303;p30"/>
          <p:cNvCxnSpPr/>
          <p:nvPr/>
        </p:nvCxnSpPr>
        <p:spPr>
          <a:xfrm>
            <a:off x="0" y="4668966"/>
            <a:ext cx="9144000" cy="0"/>
          </a:xfrm>
          <a:prstGeom prst="straightConnector1">
            <a:avLst/>
          </a:prstGeom>
          <a:noFill/>
          <a:ln w="9525" cap="flat" cmpd="sng">
            <a:solidFill>
              <a:srgbClr val="37AAF0"/>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eakers 5">
  <p:cSld name="Speakers 5">
    <p:spTree>
      <p:nvGrpSpPr>
        <p:cNvPr id="1" name="Shape 304"/>
        <p:cNvGrpSpPr/>
        <p:nvPr/>
      </p:nvGrpSpPr>
      <p:grpSpPr>
        <a:xfrm>
          <a:off x="0" y="0"/>
          <a:ext cx="0" cy="0"/>
          <a:chOff x="0" y="0"/>
          <a:chExt cx="0" cy="0"/>
        </a:xfrm>
      </p:grpSpPr>
      <p:sp>
        <p:nvSpPr>
          <p:cNvPr id="305" name="Google Shape;305;p31"/>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306" name="Google Shape;306;p31"/>
          <p:cNvSpPr/>
          <p:nvPr/>
        </p:nvSpPr>
        <p:spPr>
          <a:xfrm>
            <a:off x="280800"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7" name="Google Shape;307;p31"/>
          <p:cNvSpPr/>
          <p:nvPr/>
        </p:nvSpPr>
        <p:spPr>
          <a:xfrm>
            <a:off x="3844800"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8" name="Google Shape;308;p31"/>
          <p:cNvSpPr/>
          <p:nvPr/>
        </p:nvSpPr>
        <p:spPr>
          <a:xfrm>
            <a:off x="5615779"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9" name="Google Shape;309;p31"/>
          <p:cNvSpPr/>
          <p:nvPr/>
        </p:nvSpPr>
        <p:spPr>
          <a:xfrm>
            <a:off x="7403840"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10" name="Google Shape;310;p31"/>
          <p:cNvSpPr/>
          <p:nvPr/>
        </p:nvSpPr>
        <p:spPr>
          <a:xfrm>
            <a:off x="2056389" y="1317600"/>
            <a:ext cx="1454400" cy="145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11" name="Google Shape;311;p31"/>
          <p:cNvSpPr>
            <a:spLocks noGrp="1"/>
          </p:cNvSpPr>
          <p:nvPr>
            <p:ph type="pic" idx="2"/>
          </p:nvPr>
        </p:nvSpPr>
        <p:spPr>
          <a:xfrm>
            <a:off x="324000" y="1360800"/>
            <a:ext cx="1368000" cy="1368000"/>
          </a:xfrm>
          <a:prstGeom prst="ellipse">
            <a:avLst/>
          </a:prstGeom>
          <a:solidFill>
            <a:srgbClr val="F2F2F2"/>
          </a:solidFill>
          <a:ln>
            <a:noFill/>
          </a:ln>
        </p:spPr>
      </p:sp>
      <p:sp>
        <p:nvSpPr>
          <p:cNvPr id="312" name="Google Shape;312;p31"/>
          <p:cNvSpPr txBox="1">
            <a:spLocks noGrp="1"/>
          </p:cNvSpPr>
          <p:nvPr>
            <p:ph type="body" idx="1"/>
          </p:nvPr>
        </p:nvSpPr>
        <p:spPr>
          <a:xfrm>
            <a:off x="252000" y="2988000"/>
            <a:ext cx="1512000"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3" name="Google Shape;313;p31"/>
          <p:cNvSpPr txBox="1">
            <a:spLocks noGrp="1"/>
          </p:cNvSpPr>
          <p:nvPr>
            <p:ph type="body" idx="3"/>
          </p:nvPr>
        </p:nvSpPr>
        <p:spPr>
          <a:xfrm>
            <a:off x="252000" y="3618000"/>
            <a:ext cx="1512000"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200"/>
              <a:buFont typeface="Arial"/>
              <a:buNone/>
              <a:defRPr sz="12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4" name="Google Shape;314;p31"/>
          <p:cNvSpPr>
            <a:spLocks noGrp="1"/>
          </p:cNvSpPr>
          <p:nvPr>
            <p:ph type="pic" idx="4"/>
          </p:nvPr>
        </p:nvSpPr>
        <p:spPr>
          <a:xfrm>
            <a:off x="2099589" y="1360800"/>
            <a:ext cx="1368000" cy="1368000"/>
          </a:xfrm>
          <a:prstGeom prst="ellipse">
            <a:avLst/>
          </a:prstGeom>
          <a:solidFill>
            <a:srgbClr val="F2F2F2"/>
          </a:solidFill>
          <a:ln>
            <a:noFill/>
          </a:ln>
        </p:spPr>
      </p:sp>
      <p:sp>
        <p:nvSpPr>
          <p:cNvPr id="315" name="Google Shape;315;p31"/>
          <p:cNvSpPr txBox="1">
            <a:spLocks noGrp="1"/>
          </p:cNvSpPr>
          <p:nvPr>
            <p:ph type="body" idx="5"/>
          </p:nvPr>
        </p:nvSpPr>
        <p:spPr>
          <a:xfrm>
            <a:off x="2027590" y="2988000"/>
            <a:ext cx="1511999"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6" name="Google Shape;316;p31"/>
          <p:cNvSpPr txBox="1">
            <a:spLocks noGrp="1"/>
          </p:cNvSpPr>
          <p:nvPr>
            <p:ph type="body" idx="6"/>
          </p:nvPr>
        </p:nvSpPr>
        <p:spPr>
          <a:xfrm>
            <a:off x="2027590" y="3618000"/>
            <a:ext cx="1511999"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200"/>
              <a:buFont typeface="Arial"/>
              <a:buNone/>
              <a:defRPr sz="12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7" name="Google Shape;317;p31"/>
          <p:cNvSpPr>
            <a:spLocks noGrp="1"/>
          </p:cNvSpPr>
          <p:nvPr>
            <p:ph type="pic" idx="7"/>
          </p:nvPr>
        </p:nvSpPr>
        <p:spPr>
          <a:xfrm>
            <a:off x="3886825" y="1360800"/>
            <a:ext cx="1368000" cy="1368000"/>
          </a:xfrm>
          <a:prstGeom prst="ellipse">
            <a:avLst/>
          </a:prstGeom>
          <a:solidFill>
            <a:srgbClr val="F2F2F2"/>
          </a:solidFill>
          <a:ln>
            <a:noFill/>
          </a:ln>
        </p:spPr>
      </p:sp>
      <p:sp>
        <p:nvSpPr>
          <p:cNvPr id="318" name="Google Shape;318;p31"/>
          <p:cNvSpPr txBox="1">
            <a:spLocks noGrp="1"/>
          </p:cNvSpPr>
          <p:nvPr>
            <p:ph type="body" idx="8"/>
          </p:nvPr>
        </p:nvSpPr>
        <p:spPr>
          <a:xfrm>
            <a:off x="3814826" y="2988000"/>
            <a:ext cx="1511999"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9" name="Google Shape;319;p31"/>
          <p:cNvSpPr txBox="1">
            <a:spLocks noGrp="1"/>
          </p:cNvSpPr>
          <p:nvPr>
            <p:ph type="body" idx="9"/>
          </p:nvPr>
        </p:nvSpPr>
        <p:spPr>
          <a:xfrm>
            <a:off x="3814826" y="3618000"/>
            <a:ext cx="1511999"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200"/>
              <a:buFont typeface="Arial"/>
              <a:buNone/>
              <a:defRPr sz="12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0" name="Google Shape;320;p31"/>
          <p:cNvSpPr>
            <a:spLocks noGrp="1"/>
          </p:cNvSpPr>
          <p:nvPr>
            <p:ph type="pic" idx="13"/>
          </p:nvPr>
        </p:nvSpPr>
        <p:spPr>
          <a:xfrm>
            <a:off x="5658979" y="1360800"/>
            <a:ext cx="1368000" cy="1368000"/>
          </a:xfrm>
          <a:prstGeom prst="ellipse">
            <a:avLst/>
          </a:prstGeom>
          <a:solidFill>
            <a:srgbClr val="F2F2F2"/>
          </a:solidFill>
          <a:ln>
            <a:noFill/>
          </a:ln>
        </p:spPr>
      </p:sp>
      <p:sp>
        <p:nvSpPr>
          <p:cNvPr id="321" name="Google Shape;321;p31"/>
          <p:cNvSpPr txBox="1">
            <a:spLocks noGrp="1"/>
          </p:cNvSpPr>
          <p:nvPr>
            <p:ph type="body" idx="14"/>
          </p:nvPr>
        </p:nvSpPr>
        <p:spPr>
          <a:xfrm>
            <a:off x="5581139" y="2988000"/>
            <a:ext cx="1523680"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2" name="Google Shape;322;p31"/>
          <p:cNvSpPr txBox="1">
            <a:spLocks noGrp="1"/>
          </p:cNvSpPr>
          <p:nvPr>
            <p:ph type="body" idx="15"/>
          </p:nvPr>
        </p:nvSpPr>
        <p:spPr>
          <a:xfrm>
            <a:off x="5581139" y="3618000"/>
            <a:ext cx="1523680"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200"/>
              <a:buFont typeface="Arial"/>
              <a:buNone/>
              <a:defRPr sz="12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3" name="Google Shape;323;p31"/>
          <p:cNvSpPr txBox="1">
            <a:spLocks noGrp="1"/>
          </p:cNvSpPr>
          <p:nvPr>
            <p:ph type="body" idx="16"/>
          </p:nvPr>
        </p:nvSpPr>
        <p:spPr>
          <a:xfrm>
            <a:off x="7369200" y="2988000"/>
            <a:ext cx="1523680" cy="51468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4" name="Google Shape;324;p31"/>
          <p:cNvSpPr txBox="1">
            <a:spLocks noGrp="1"/>
          </p:cNvSpPr>
          <p:nvPr>
            <p:ph type="body" idx="17"/>
          </p:nvPr>
        </p:nvSpPr>
        <p:spPr>
          <a:xfrm>
            <a:off x="7369200" y="3618000"/>
            <a:ext cx="1523680" cy="62390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200"/>
              <a:buFont typeface="Arial"/>
              <a:buNone/>
              <a:defRPr sz="12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5" name="Google Shape;325;p31"/>
          <p:cNvSpPr>
            <a:spLocks noGrp="1"/>
          </p:cNvSpPr>
          <p:nvPr>
            <p:ph type="pic" idx="18"/>
          </p:nvPr>
        </p:nvSpPr>
        <p:spPr>
          <a:xfrm>
            <a:off x="7447040" y="1360800"/>
            <a:ext cx="1368000" cy="1368000"/>
          </a:xfrm>
          <a:prstGeom prst="ellipse">
            <a:avLst/>
          </a:prstGeom>
          <a:solidFill>
            <a:srgbClr val="F2F2F2"/>
          </a:solidFill>
          <a:ln>
            <a:noFill/>
          </a:ln>
        </p:spPr>
      </p:sp>
      <p:sp>
        <p:nvSpPr>
          <p:cNvPr id="326" name="Google Shape;326;p31"/>
          <p:cNvSpPr txBox="1">
            <a:spLocks noGrp="1"/>
          </p:cNvSpPr>
          <p:nvPr>
            <p:ph type="body" idx="19"/>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7" name="Google Shape;327;p31"/>
          <p:cNvSpPr txBox="1">
            <a:spLocks noGrp="1"/>
          </p:cNvSpPr>
          <p:nvPr>
            <p:ph type="body" idx="20"/>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8" name="Google Shape;328;p31"/>
          <p:cNvSpPr txBox="1">
            <a:spLocks noGrp="1"/>
          </p:cNvSpPr>
          <p:nvPr>
            <p:ph type="body" idx="21"/>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9" name="Google Shape;329;p31"/>
          <p:cNvSpPr txBox="1">
            <a:spLocks noGrp="1"/>
          </p:cNvSpPr>
          <p:nvPr>
            <p:ph type="body" idx="22"/>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0" name="Google Shape;330;p31"/>
          <p:cNvSpPr txBox="1">
            <a:spLocks noGrp="1"/>
          </p:cNvSpPr>
          <p:nvPr>
            <p:ph type="body" idx="23"/>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1" name="Google Shape;331;p31"/>
          <p:cNvSpPr txBox="1">
            <a:spLocks noGrp="1"/>
          </p:cNvSpPr>
          <p:nvPr>
            <p:ph type="body" idx="24"/>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2" name="Google Shape;332;p31"/>
          <p:cNvSpPr txBox="1">
            <a:spLocks noGrp="1"/>
          </p:cNvSpPr>
          <p:nvPr>
            <p:ph type="body" idx="25"/>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3" name="Google Shape;333;p31"/>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28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31"/>
          <p:cNvPicPr preferRelativeResize="0"/>
          <p:nvPr/>
        </p:nvPicPr>
        <p:blipFill rotWithShape="1">
          <a:blip r:embed="rId2">
            <a:alphaModFix/>
          </a:blip>
          <a:srcRect/>
          <a:stretch/>
        </p:blipFill>
        <p:spPr>
          <a:xfrm>
            <a:off x="249530" y="4811044"/>
            <a:ext cx="796838" cy="162000"/>
          </a:xfrm>
          <a:prstGeom prst="rect">
            <a:avLst/>
          </a:prstGeom>
          <a:noFill/>
          <a:ln>
            <a:noFill/>
          </a:ln>
        </p:spPr>
      </p:pic>
      <p:pic>
        <p:nvPicPr>
          <p:cNvPr id="335" name="Google Shape;335;p31"/>
          <p:cNvPicPr preferRelativeResize="0"/>
          <p:nvPr/>
        </p:nvPicPr>
        <p:blipFill rotWithShape="1">
          <a:blip r:embed="rId3">
            <a:alphaModFix/>
          </a:blip>
          <a:srcRect/>
          <a:stretch/>
        </p:blipFill>
        <p:spPr>
          <a:xfrm>
            <a:off x="8092566" y="4808334"/>
            <a:ext cx="800609" cy="198000"/>
          </a:xfrm>
          <a:prstGeom prst="rect">
            <a:avLst/>
          </a:prstGeom>
          <a:noFill/>
          <a:ln>
            <a:noFill/>
          </a:ln>
        </p:spPr>
      </p:pic>
      <p:cxnSp>
        <p:nvCxnSpPr>
          <p:cNvPr id="336" name="Google Shape;336;p31"/>
          <p:cNvCxnSpPr/>
          <p:nvPr/>
        </p:nvCxnSpPr>
        <p:spPr>
          <a:xfrm>
            <a:off x="0" y="4668966"/>
            <a:ext cx="9144000" cy="0"/>
          </a:xfrm>
          <a:prstGeom prst="straightConnector1">
            <a:avLst/>
          </a:prstGeom>
          <a:noFill/>
          <a:ln w="9525" cap="flat" cmpd="sng">
            <a:solidFill>
              <a:srgbClr val="37AAF0"/>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eakers 6-7">
  <p:cSld name="Speakers 6-7">
    <p:spTree>
      <p:nvGrpSpPr>
        <p:cNvPr id="1" name="Shape 337"/>
        <p:cNvGrpSpPr/>
        <p:nvPr/>
      </p:nvGrpSpPr>
      <p:grpSpPr>
        <a:xfrm>
          <a:off x="0" y="0"/>
          <a:ext cx="0" cy="0"/>
          <a:chOff x="0" y="0"/>
          <a:chExt cx="0" cy="0"/>
        </a:xfrm>
      </p:grpSpPr>
      <p:sp>
        <p:nvSpPr>
          <p:cNvPr id="338" name="Google Shape;338;p32"/>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339" name="Google Shape;339;p32"/>
          <p:cNvSpPr/>
          <p:nvPr/>
        </p:nvSpPr>
        <p:spPr>
          <a:xfrm>
            <a:off x="4114800" y="2736000"/>
            <a:ext cx="914400" cy="91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40" name="Google Shape;340;p32"/>
          <p:cNvSpPr/>
          <p:nvPr/>
        </p:nvSpPr>
        <p:spPr>
          <a:xfrm>
            <a:off x="1850281" y="2736000"/>
            <a:ext cx="914400" cy="91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41" name="Google Shape;341;p32"/>
          <p:cNvSpPr/>
          <p:nvPr/>
        </p:nvSpPr>
        <p:spPr>
          <a:xfrm>
            <a:off x="6376968" y="2736000"/>
            <a:ext cx="914400" cy="91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42" name="Google Shape;342;p32"/>
          <p:cNvSpPr/>
          <p:nvPr/>
        </p:nvSpPr>
        <p:spPr>
          <a:xfrm>
            <a:off x="719197" y="1008000"/>
            <a:ext cx="914400" cy="91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43" name="Google Shape;343;p32"/>
          <p:cNvSpPr/>
          <p:nvPr/>
        </p:nvSpPr>
        <p:spPr>
          <a:xfrm>
            <a:off x="2982541" y="1008000"/>
            <a:ext cx="914400" cy="91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44" name="Google Shape;344;p32"/>
          <p:cNvSpPr/>
          <p:nvPr/>
        </p:nvSpPr>
        <p:spPr>
          <a:xfrm>
            <a:off x="5245885" y="1008000"/>
            <a:ext cx="914400" cy="91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45" name="Google Shape;345;p32"/>
          <p:cNvSpPr/>
          <p:nvPr/>
        </p:nvSpPr>
        <p:spPr>
          <a:xfrm>
            <a:off x="7509228" y="1008000"/>
            <a:ext cx="914400" cy="914400"/>
          </a:xfrm>
          <a:prstGeom prst="ellipse">
            <a:avLst/>
          </a:pr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46" name="Google Shape;346;p32"/>
          <p:cNvSpPr txBox="1">
            <a:spLocks noGrp="1"/>
          </p:cNvSpPr>
          <p:nvPr>
            <p:ph type="body" idx="1"/>
          </p:nvPr>
        </p:nvSpPr>
        <p:spPr>
          <a:xfrm>
            <a:off x="252000" y="1980000"/>
            <a:ext cx="1848794" cy="179634"/>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7" name="Google Shape;347;p32"/>
          <p:cNvSpPr txBox="1">
            <a:spLocks noGrp="1"/>
          </p:cNvSpPr>
          <p:nvPr>
            <p:ph type="body" idx="2"/>
          </p:nvPr>
        </p:nvSpPr>
        <p:spPr>
          <a:xfrm>
            <a:off x="252000" y="2286000"/>
            <a:ext cx="1848794" cy="341647"/>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8" name="Google Shape;348;p32"/>
          <p:cNvSpPr txBox="1">
            <a:spLocks noGrp="1"/>
          </p:cNvSpPr>
          <p:nvPr>
            <p:ph type="body" idx="3"/>
          </p:nvPr>
        </p:nvSpPr>
        <p:spPr>
          <a:xfrm>
            <a:off x="2515344" y="1980000"/>
            <a:ext cx="1848794" cy="179634"/>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9" name="Google Shape;349;p32"/>
          <p:cNvSpPr txBox="1">
            <a:spLocks noGrp="1"/>
          </p:cNvSpPr>
          <p:nvPr>
            <p:ph type="body" idx="4"/>
          </p:nvPr>
        </p:nvSpPr>
        <p:spPr>
          <a:xfrm>
            <a:off x="2515344" y="2286000"/>
            <a:ext cx="1848794" cy="341647"/>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0" name="Google Shape;350;p32"/>
          <p:cNvSpPr txBox="1">
            <a:spLocks noGrp="1"/>
          </p:cNvSpPr>
          <p:nvPr>
            <p:ph type="body" idx="5"/>
          </p:nvPr>
        </p:nvSpPr>
        <p:spPr>
          <a:xfrm>
            <a:off x="4778688" y="1980000"/>
            <a:ext cx="1848794" cy="179634"/>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1" name="Google Shape;351;p32"/>
          <p:cNvSpPr txBox="1">
            <a:spLocks noGrp="1"/>
          </p:cNvSpPr>
          <p:nvPr>
            <p:ph type="body" idx="6"/>
          </p:nvPr>
        </p:nvSpPr>
        <p:spPr>
          <a:xfrm>
            <a:off x="4778688" y="2286000"/>
            <a:ext cx="1848794" cy="341647"/>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100"/>
              <a:buFont typeface="Arial"/>
              <a:buNone/>
              <a:defRPr sz="11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2" name="Google Shape;352;p32"/>
          <p:cNvSpPr txBox="1">
            <a:spLocks noGrp="1"/>
          </p:cNvSpPr>
          <p:nvPr>
            <p:ph type="body" idx="7"/>
          </p:nvPr>
        </p:nvSpPr>
        <p:spPr>
          <a:xfrm>
            <a:off x="7042031" y="1980000"/>
            <a:ext cx="1848794" cy="179634"/>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3" name="Google Shape;353;p32"/>
          <p:cNvSpPr txBox="1">
            <a:spLocks noGrp="1"/>
          </p:cNvSpPr>
          <p:nvPr>
            <p:ph type="body" idx="8"/>
          </p:nvPr>
        </p:nvSpPr>
        <p:spPr>
          <a:xfrm>
            <a:off x="7042031" y="2286000"/>
            <a:ext cx="1848794" cy="341647"/>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4" name="Google Shape;354;p32"/>
          <p:cNvSpPr txBox="1">
            <a:spLocks noGrp="1"/>
          </p:cNvSpPr>
          <p:nvPr>
            <p:ph type="body" idx="9"/>
          </p:nvPr>
        </p:nvSpPr>
        <p:spPr>
          <a:xfrm>
            <a:off x="1383084" y="3726000"/>
            <a:ext cx="1848794" cy="179634"/>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5" name="Google Shape;355;p32"/>
          <p:cNvSpPr txBox="1">
            <a:spLocks noGrp="1"/>
          </p:cNvSpPr>
          <p:nvPr>
            <p:ph type="body" idx="13"/>
          </p:nvPr>
        </p:nvSpPr>
        <p:spPr>
          <a:xfrm>
            <a:off x="1383084" y="4032000"/>
            <a:ext cx="1848794" cy="341647"/>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6" name="Google Shape;356;p32"/>
          <p:cNvSpPr txBox="1">
            <a:spLocks noGrp="1"/>
          </p:cNvSpPr>
          <p:nvPr>
            <p:ph type="body" idx="14"/>
          </p:nvPr>
        </p:nvSpPr>
        <p:spPr>
          <a:xfrm>
            <a:off x="3646428" y="3726000"/>
            <a:ext cx="1848794" cy="179634"/>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7" name="Google Shape;357;p32"/>
          <p:cNvSpPr txBox="1">
            <a:spLocks noGrp="1"/>
          </p:cNvSpPr>
          <p:nvPr>
            <p:ph type="body" idx="15"/>
          </p:nvPr>
        </p:nvSpPr>
        <p:spPr>
          <a:xfrm>
            <a:off x="3646428" y="4032000"/>
            <a:ext cx="1848794" cy="341647"/>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8" name="Google Shape;358;p32"/>
          <p:cNvSpPr txBox="1">
            <a:spLocks noGrp="1"/>
          </p:cNvSpPr>
          <p:nvPr>
            <p:ph type="body" idx="16"/>
          </p:nvPr>
        </p:nvSpPr>
        <p:spPr>
          <a:xfrm>
            <a:off x="5909771" y="3726000"/>
            <a:ext cx="1848794" cy="179634"/>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9" name="Google Shape;359;p32"/>
          <p:cNvSpPr txBox="1">
            <a:spLocks noGrp="1"/>
          </p:cNvSpPr>
          <p:nvPr>
            <p:ph type="body" idx="17"/>
          </p:nvPr>
        </p:nvSpPr>
        <p:spPr>
          <a:xfrm>
            <a:off x="5909771" y="4032000"/>
            <a:ext cx="1848794" cy="341647"/>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000"/>
              <a:buFont typeface="Arial"/>
              <a:buNone/>
              <a:defRPr sz="10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0" name="Google Shape;360;p32"/>
          <p:cNvSpPr txBox="1">
            <a:spLocks noGrp="1"/>
          </p:cNvSpPr>
          <p:nvPr>
            <p:ph type="body" idx="18"/>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1" name="Google Shape;361;p32"/>
          <p:cNvSpPr txBox="1">
            <a:spLocks noGrp="1"/>
          </p:cNvSpPr>
          <p:nvPr>
            <p:ph type="body" idx="19"/>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2" name="Google Shape;362;p32"/>
          <p:cNvSpPr txBox="1">
            <a:spLocks noGrp="1"/>
          </p:cNvSpPr>
          <p:nvPr>
            <p:ph type="body" idx="20"/>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3" name="Google Shape;363;p32"/>
          <p:cNvSpPr txBox="1">
            <a:spLocks noGrp="1"/>
          </p:cNvSpPr>
          <p:nvPr>
            <p:ph type="body" idx="21"/>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4" name="Google Shape;364;p32"/>
          <p:cNvSpPr txBox="1">
            <a:spLocks noGrp="1"/>
          </p:cNvSpPr>
          <p:nvPr>
            <p:ph type="body" idx="22"/>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5" name="Google Shape;365;p32"/>
          <p:cNvSpPr txBox="1">
            <a:spLocks noGrp="1"/>
          </p:cNvSpPr>
          <p:nvPr>
            <p:ph type="body" idx="23"/>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6" name="Google Shape;366;p32"/>
          <p:cNvSpPr txBox="1">
            <a:spLocks noGrp="1"/>
          </p:cNvSpPr>
          <p:nvPr>
            <p:ph type="body" idx="24"/>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7" name="Google Shape;367;p32"/>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28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32"/>
          <p:cNvSpPr>
            <a:spLocks noGrp="1"/>
          </p:cNvSpPr>
          <p:nvPr>
            <p:ph type="pic" idx="25"/>
          </p:nvPr>
        </p:nvSpPr>
        <p:spPr>
          <a:xfrm>
            <a:off x="744397" y="1033200"/>
            <a:ext cx="864000" cy="864000"/>
          </a:xfrm>
          <a:prstGeom prst="ellipse">
            <a:avLst/>
          </a:prstGeom>
          <a:solidFill>
            <a:srgbClr val="F2F2F2"/>
          </a:solidFill>
          <a:ln>
            <a:noFill/>
          </a:ln>
        </p:spPr>
      </p:sp>
      <p:sp>
        <p:nvSpPr>
          <p:cNvPr id="369" name="Google Shape;369;p32"/>
          <p:cNvSpPr>
            <a:spLocks noGrp="1"/>
          </p:cNvSpPr>
          <p:nvPr>
            <p:ph type="pic" idx="26"/>
          </p:nvPr>
        </p:nvSpPr>
        <p:spPr>
          <a:xfrm>
            <a:off x="5271085" y="1033200"/>
            <a:ext cx="864000" cy="864000"/>
          </a:xfrm>
          <a:prstGeom prst="ellipse">
            <a:avLst/>
          </a:prstGeom>
          <a:solidFill>
            <a:srgbClr val="F2F2F2"/>
          </a:solidFill>
          <a:ln>
            <a:noFill/>
          </a:ln>
        </p:spPr>
      </p:sp>
      <p:sp>
        <p:nvSpPr>
          <p:cNvPr id="370" name="Google Shape;370;p32"/>
          <p:cNvSpPr>
            <a:spLocks noGrp="1"/>
          </p:cNvSpPr>
          <p:nvPr>
            <p:ph type="pic" idx="27"/>
          </p:nvPr>
        </p:nvSpPr>
        <p:spPr>
          <a:xfrm>
            <a:off x="7534428" y="1033200"/>
            <a:ext cx="864000" cy="864000"/>
          </a:xfrm>
          <a:prstGeom prst="ellipse">
            <a:avLst/>
          </a:prstGeom>
          <a:solidFill>
            <a:srgbClr val="F2F2F2"/>
          </a:solidFill>
          <a:ln>
            <a:noFill/>
          </a:ln>
        </p:spPr>
      </p:sp>
      <p:sp>
        <p:nvSpPr>
          <p:cNvPr id="371" name="Google Shape;371;p32"/>
          <p:cNvSpPr>
            <a:spLocks noGrp="1"/>
          </p:cNvSpPr>
          <p:nvPr>
            <p:ph type="pic" idx="28"/>
          </p:nvPr>
        </p:nvSpPr>
        <p:spPr>
          <a:xfrm>
            <a:off x="1875481" y="2761200"/>
            <a:ext cx="864000" cy="864000"/>
          </a:xfrm>
          <a:prstGeom prst="ellipse">
            <a:avLst/>
          </a:prstGeom>
          <a:solidFill>
            <a:srgbClr val="F2F2F2"/>
          </a:solidFill>
          <a:ln>
            <a:noFill/>
          </a:ln>
        </p:spPr>
      </p:sp>
      <p:sp>
        <p:nvSpPr>
          <p:cNvPr id="372" name="Google Shape;372;p32"/>
          <p:cNvSpPr>
            <a:spLocks noGrp="1"/>
          </p:cNvSpPr>
          <p:nvPr>
            <p:ph type="pic" idx="29"/>
          </p:nvPr>
        </p:nvSpPr>
        <p:spPr>
          <a:xfrm>
            <a:off x="4138825" y="2761200"/>
            <a:ext cx="864000" cy="864000"/>
          </a:xfrm>
          <a:prstGeom prst="ellipse">
            <a:avLst/>
          </a:prstGeom>
          <a:solidFill>
            <a:srgbClr val="F2F2F2"/>
          </a:solidFill>
          <a:ln>
            <a:noFill/>
          </a:ln>
        </p:spPr>
      </p:sp>
      <p:sp>
        <p:nvSpPr>
          <p:cNvPr id="373" name="Google Shape;373;p32"/>
          <p:cNvSpPr>
            <a:spLocks noGrp="1"/>
          </p:cNvSpPr>
          <p:nvPr>
            <p:ph type="pic" idx="30"/>
          </p:nvPr>
        </p:nvSpPr>
        <p:spPr>
          <a:xfrm>
            <a:off x="6402168" y="2761200"/>
            <a:ext cx="864000" cy="864000"/>
          </a:xfrm>
          <a:prstGeom prst="ellipse">
            <a:avLst/>
          </a:prstGeom>
          <a:solidFill>
            <a:srgbClr val="F2F2F2"/>
          </a:solidFill>
          <a:ln>
            <a:noFill/>
          </a:ln>
        </p:spPr>
      </p:sp>
      <p:sp>
        <p:nvSpPr>
          <p:cNvPr id="374" name="Google Shape;374;p32"/>
          <p:cNvSpPr>
            <a:spLocks noGrp="1"/>
          </p:cNvSpPr>
          <p:nvPr>
            <p:ph type="pic" idx="31"/>
          </p:nvPr>
        </p:nvSpPr>
        <p:spPr>
          <a:xfrm>
            <a:off x="3007741" y="1033200"/>
            <a:ext cx="864000" cy="864000"/>
          </a:xfrm>
          <a:prstGeom prst="ellipse">
            <a:avLst/>
          </a:prstGeom>
          <a:solidFill>
            <a:srgbClr val="F2F2F2"/>
          </a:solidFill>
          <a:ln>
            <a:noFill/>
          </a:ln>
        </p:spPr>
      </p:sp>
      <p:pic>
        <p:nvPicPr>
          <p:cNvPr id="375" name="Google Shape;375;p32"/>
          <p:cNvPicPr preferRelativeResize="0"/>
          <p:nvPr/>
        </p:nvPicPr>
        <p:blipFill rotWithShape="1">
          <a:blip r:embed="rId2">
            <a:alphaModFix/>
          </a:blip>
          <a:srcRect/>
          <a:stretch/>
        </p:blipFill>
        <p:spPr>
          <a:xfrm>
            <a:off x="249530" y="4811044"/>
            <a:ext cx="796838" cy="162000"/>
          </a:xfrm>
          <a:prstGeom prst="rect">
            <a:avLst/>
          </a:prstGeom>
          <a:noFill/>
          <a:ln>
            <a:noFill/>
          </a:ln>
        </p:spPr>
      </p:pic>
      <p:pic>
        <p:nvPicPr>
          <p:cNvPr id="376" name="Google Shape;376;p32"/>
          <p:cNvPicPr preferRelativeResize="0"/>
          <p:nvPr/>
        </p:nvPicPr>
        <p:blipFill rotWithShape="1">
          <a:blip r:embed="rId3">
            <a:alphaModFix/>
          </a:blip>
          <a:srcRect/>
          <a:stretch/>
        </p:blipFill>
        <p:spPr>
          <a:xfrm>
            <a:off x="8092566" y="4808334"/>
            <a:ext cx="800609" cy="198000"/>
          </a:xfrm>
          <a:prstGeom prst="rect">
            <a:avLst/>
          </a:prstGeom>
          <a:noFill/>
          <a:ln>
            <a:noFill/>
          </a:ln>
        </p:spPr>
      </p:pic>
      <p:cxnSp>
        <p:nvCxnSpPr>
          <p:cNvPr id="377" name="Google Shape;377;p32"/>
          <p:cNvCxnSpPr/>
          <p:nvPr/>
        </p:nvCxnSpPr>
        <p:spPr>
          <a:xfrm>
            <a:off x="0" y="4668966"/>
            <a:ext cx="9144000" cy="0"/>
          </a:xfrm>
          <a:prstGeom prst="straightConnector1">
            <a:avLst/>
          </a:prstGeom>
          <a:noFill/>
          <a:ln w="9525" cap="flat" cmpd="sng">
            <a:solidFill>
              <a:srgbClr val="37AAF0"/>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78"/>
        <p:cNvGrpSpPr/>
        <p:nvPr/>
      </p:nvGrpSpPr>
      <p:grpSpPr>
        <a:xfrm>
          <a:off x="0" y="0"/>
          <a:ext cx="0" cy="0"/>
          <a:chOff x="0" y="0"/>
          <a:chExt cx="0" cy="0"/>
        </a:xfrm>
      </p:grpSpPr>
      <p:sp>
        <p:nvSpPr>
          <p:cNvPr id="379" name="Google Shape;379;p33"/>
          <p:cNvSpPr txBox="1">
            <a:spLocks noGrp="1"/>
          </p:cNvSpPr>
          <p:nvPr>
            <p:ph type="body" idx="1"/>
          </p:nvPr>
        </p:nvSpPr>
        <p:spPr>
          <a:xfrm>
            <a:off x="252000" y="1166813"/>
            <a:ext cx="8640000" cy="334962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09880" algn="l" rtl="0">
              <a:lnSpc>
                <a:spcPct val="100000"/>
              </a:lnSpc>
              <a:spcBef>
                <a:spcPts val="375"/>
              </a:spcBef>
              <a:spcAft>
                <a:spcPts val="0"/>
              </a:spcAft>
              <a:buClr>
                <a:schemeClr val="dk2"/>
              </a:buClr>
              <a:buSzPts val="1280"/>
              <a:buFont typeface="Noto Sans Symbols"/>
              <a:buChar char="▪"/>
              <a:defRPr sz="1600" b="0" i="0" u="none" strike="noStrike" cap="none">
                <a:solidFill>
                  <a:schemeClr val="dk2"/>
                </a:solidFill>
                <a:latin typeface="Arial"/>
                <a:ea typeface="Arial"/>
                <a:cs typeface="Arial"/>
                <a:sym typeface="Arial"/>
              </a:defRPr>
            </a:lvl2pPr>
            <a:lvl3pPr marL="1371600" marR="0" lvl="2" indent="-299719" algn="l" rtl="0">
              <a:lnSpc>
                <a:spcPct val="100000"/>
              </a:lnSpc>
              <a:spcBef>
                <a:spcPts val="375"/>
              </a:spcBef>
              <a:spcAft>
                <a:spcPts val="0"/>
              </a:spcAft>
              <a:buClr>
                <a:schemeClr val="dk2"/>
              </a:buClr>
              <a:buSzPts val="1120"/>
              <a:buFont typeface="Arial"/>
              <a:buAutoNum type="alphaLcParenR"/>
              <a:defRPr sz="1400" b="0" i="0" u="none" strike="noStrike" cap="none">
                <a:solidFill>
                  <a:schemeClr val="dk2"/>
                </a:solidFill>
                <a:latin typeface="Arial"/>
                <a:ea typeface="Arial"/>
                <a:cs typeface="Arial"/>
                <a:sym typeface="Arial"/>
              </a:defRPr>
            </a:lvl3pPr>
            <a:lvl4pPr marL="1828800" marR="0" lvl="3" indent="-299719" algn="l" rtl="0">
              <a:lnSpc>
                <a:spcPct val="100000"/>
              </a:lnSpc>
              <a:spcBef>
                <a:spcPts val="375"/>
              </a:spcBef>
              <a:spcAft>
                <a:spcPts val="0"/>
              </a:spcAft>
              <a:buClr>
                <a:schemeClr val="dk2"/>
              </a:buClr>
              <a:buSzPts val="1120"/>
              <a:buFont typeface="Arial"/>
              <a:buAutoNum type="romanLcPeriod"/>
              <a:defRPr sz="1400" b="0" i="0" u="none" strike="noStrike" cap="none">
                <a:solidFill>
                  <a:schemeClr val="dk2"/>
                </a:solidFill>
                <a:latin typeface="Arial"/>
                <a:ea typeface="Arial"/>
                <a:cs typeface="Arial"/>
                <a:sym typeface="Arial"/>
              </a:defRPr>
            </a:lvl4pPr>
            <a:lvl5pPr marL="2286000" marR="0" lvl="4" indent="-299720" algn="l" rtl="0">
              <a:lnSpc>
                <a:spcPct val="100000"/>
              </a:lnSpc>
              <a:spcBef>
                <a:spcPts val="375"/>
              </a:spcBef>
              <a:spcAft>
                <a:spcPts val="0"/>
              </a:spcAft>
              <a:buClr>
                <a:schemeClr val="dk2"/>
              </a:buClr>
              <a:buSzPts val="1120"/>
              <a:buFont typeface="Arial"/>
              <a:buChar char="•"/>
              <a:defRPr sz="1400" b="0" i="0" u="none" strike="noStrike" cap="none">
                <a:solidFill>
                  <a:schemeClr val="dk2"/>
                </a:solidFill>
                <a:latin typeface="Arial"/>
                <a:ea typeface="Arial"/>
                <a:cs typeface="Arial"/>
                <a:sym typeface="Arial"/>
              </a:defRPr>
            </a:lvl5pPr>
            <a:lvl6pPr marL="2743200" marR="0" lvl="5" indent="-299720" algn="l" rtl="0">
              <a:lnSpc>
                <a:spcPct val="100000"/>
              </a:lnSpc>
              <a:spcBef>
                <a:spcPts val="375"/>
              </a:spcBef>
              <a:spcAft>
                <a:spcPts val="0"/>
              </a:spcAft>
              <a:buClr>
                <a:schemeClr val="dk2"/>
              </a:buClr>
              <a:buSzPts val="1120"/>
              <a:buFont typeface="Arial"/>
              <a:buChar char="•"/>
              <a:defRPr sz="1400" b="0" i="0" u="none" strike="noStrike" cap="none">
                <a:solidFill>
                  <a:schemeClr val="dk2"/>
                </a:solidFill>
                <a:latin typeface="Arial"/>
                <a:ea typeface="Arial"/>
                <a:cs typeface="Arial"/>
                <a:sym typeface="Arial"/>
              </a:defRPr>
            </a:lvl6pPr>
            <a:lvl7pPr marL="3200400" marR="0" lvl="6" indent="-299720" algn="l" rtl="0">
              <a:lnSpc>
                <a:spcPct val="90000"/>
              </a:lnSpc>
              <a:spcBef>
                <a:spcPts val="375"/>
              </a:spcBef>
              <a:spcAft>
                <a:spcPts val="0"/>
              </a:spcAft>
              <a:buClr>
                <a:schemeClr val="dk2"/>
              </a:buClr>
              <a:buSzPts val="1120"/>
              <a:buFont typeface="Arial"/>
              <a:buChar char="•"/>
              <a:defRPr sz="1400" b="0" i="0" u="none" strike="noStrike" cap="none">
                <a:solidFill>
                  <a:schemeClr val="dk2"/>
                </a:solidFill>
                <a:latin typeface="Arial"/>
                <a:ea typeface="Arial"/>
                <a:cs typeface="Arial"/>
                <a:sym typeface="Arial"/>
              </a:defRPr>
            </a:lvl7pPr>
            <a:lvl8pPr marL="3657600" marR="0" lvl="7" indent="-299720" algn="l" rtl="0">
              <a:lnSpc>
                <a:spcPct val="90000"/>
              </a:lnSpc>
              <a:spcBef>
                <a:spcPts val="375"/>
              </a:spcBef>
              <a:spcAft>
                <a:spcPts val="0"/>
              </a:spcAft>
              <a:buClr>
                <a:schemeClr val="dk2"/>
              </a:buClr>
              <a:buSzPts val="1120"/>
              <a:buFont typeface="Arial"/>
              <a:buChar char="•"/>
              <a:defRPr sz="1400" b="0" i="0" u="none" strike="noStrike" cap="none">
                <a:solidFill>
                  <a:schemeClr val="dk2"/>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0" name="Google Shape;380;p33"/>
          <p:cNvSpPr txBox="1">
            <a:spLocks noGrp="1"/>
          </p:cNvSpPr>
          <p:nvPr>
            <p:ph type="title"/>
          </p:nvPr>
        </p:nvSpPr>
        <p:spPr>
          <a:xfrm>
            <a:off x="252000" y="237317"/>
            <a:ext cx="8640000" cy="7135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33"/>
          <p:cNvSpPr txBox="1">
            <a:spLocks noGrp="1"/>
          </p:cNvSpPr>
          <p:nvPr>
            <p:ph type="body" idx="2"/>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2" name="Google Shape;382;p33"/>
          <p:cNvSpPr txBox="1">
            <a:spLocks noGrp="1"/>
          </p:cNvSpPr>
          <p:nvPr>
            <p:ph type="body" idx="3"/>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3" name="Google Shape;383;p33"/>
          <p:cNvSpPr txBox="1">
            <a:spLocks noGrp="1"/>
          </p:cNvSpPr>
          <p:nvPr>
            <p:ph type="body" idx="4"/>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4" name="Google Shape;384;p33"/>
          <p:cNvSpPr txBox="1">
            <a:spLocks noGrp="1"/>
          </p:cNvSpPr>
          <p:nvPr>
            <p:ph type="body" idx="5"/>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5" name="Google Shape;385;p33"/>
          <p:cNvSpPr txBox="1">
            <a:spLocks noGrp="1"/>
          </p:cNvSpPr>
          <p:nvPr>
            <p:ph type="body" idx="6"/>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6" name="Google Shape;386;p33"/>
          <p:cNvSpPr txBox="1">
            <a:spLocks noGrp="1"/>
          </p:cNvSpPr>
          <p:nvPr>
            <p:ph type="body" idx="7"/>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7" name="Google Shape;387;p33"/>
          <p:cNvSpPr txBox="1">
            <a:spLocks noGrp="1"/>
          </p:cNvSpPr>
          <p:nvPr>
            <p:ph type="body" idx="8"/>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common)">
  <p:cSld name="Title and Content (common)">
    <p:spTree>
      <p:nvGrpSpPr>
        <p:cNvPr id="1" name="Shape 388"/>
        <p:cNvGrpSpPr/>
        <p:nvPr/>
      </p:nvGrpSpPr>
      <p:grpSpPr>
        <a:xfrm>
          <a:off x="0" y="0"/>
          <a:ext cx="0" cy="0"/>
          <a:chOff x="0" y="0"/>
          <a:chExt cx="0" cy="0"/>
        </a:xfrm>
      </p:grpSpPr>
      <p:sp>
        <p:nvSpPr>
          <p:cNvPr id="389" name="Google Shape;389;p34"/>
          <p:cNvSpPr txBox="1">
            <a:spLocks noGrp="1"/>
          </p:cNvSpPr>
          <p:nvPr>
            <p:ph type="title"/>
          </p:nvPr>
        </p:nvSpPr>
        <p:spPr>
          <a:xfrm>
            <a:off x="250826" y="237317"/>
            <a:ext cx="8640000" cy="7135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34"/>
          <p:cNvSpPr txBox="1">
            <a:spLocks noGrp="1"/>
          </p:cNvSpPr>
          <p:nvPr>
            <p:ph type="body" idx="1"/>
          </p:nvPr>
        </p:nvSpPr>
        <p:spPr>
          <a:xfrm>
            <a:off x="250826" y="1166813"/>
            <a:ext cx="8640000" cy="3349625"/>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1" name="Google Shape;391;p34"/>
          <p:cNvSpPr txBox="1">
            <a:spLocks noGrp="1"/>
          </p:cNvSpPr>
          <p:nvPr>
            <p:ph type="body" idx="2"/>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2" name="Google Shape;392;p34"/>
          <p:cNvSpPr txBox="1">
            <a:spLocks noGrp="1"/>
          </p:cNvSpPr>
          <p:nvPr>
            <p:ph type="body" idx="3"/>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3" name="Google Shape;393;p34"/>
          <p:cNvSpPr txBox="1">
            <a:spLocks noGrp="1"/>
          </p:cNvSpPr>
          <p:nvPr>
            <p:ph type="body" idx="4"/>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4" name="Google Shape;394;p34"/>
          <p:cNvSpPr txBox="1">
            <a:spLocks noGrp="1"/>
          </p:cNvSpPr>
          <p:nvPr>
            <p:ph type="body" idx="5"/>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5" name="Google Shape;395;p34"/>
          <p:cNvSpPr txBox="1">
            <a:spLocks noGrp="1"/>
          </p:cNvSpPr>
          <p:nvPr>
            <p:ph type="body" idx="6"/>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6" name="Google Shape;396;p34"/>
          <p:cNvSpPr txBox="1">
            <a:spLocks noGrp="1"/>
          </p:cNvSpPr>
          <p:nvPr>
            <p:ph type="body" idx="7"/>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7" name="Google Shape;397;p34"/>
          <p:cNvSpPr txBox="1">
            <a:spLocks noGrp="1"/>
          </p:cNvSpPr>
          <p:nvPr>
            <p:ph type="body" idx="8"/>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uge phrase">
  <p:cSld name="Huge phrase">
    <p:spTree>
      <p:nvGrpSpPr>
        <p:cNvPr id="1" name="Shape 47"/>
        <p:cNvGrpSpPr/>
        <p:nvPr/>
      </p:nvGrpSpPr>
      <p:grpSpPr>
        <a:xfrm>
          <a:off x="0" y="0"/>
          <a:ext cx="0" cy="0"/>
          <a:chOff x="0" y="0"/>
          <a:chExt cx="0" cy="0"/>
        </a:xfrm>
      </p:grpSpPr>
      <p:sp>
        <p:nvSpPr>
          <p:cNvPr id="48" name="Google Shape;48;p17"/>
          <p:cNvSpPr/>
          <p:nvPr/>
        </p:nvSpPr>
        <p:spPr>
          <a:xfrm>
            <a:off x="250825" y="231776"/>
            <a:ext cx="8642350" cy="4284662"/>
          </a:xfrm>
          <a:prstGeom prst="roundRect">
            <a:avLst>
              <a:gd name="adj" fmla="val 590"/>
            </a:avLst>
          </a:prstGeom>
          <a:noFill/>
          <a:ln w="9525" cap="flat" cmpd="sng">
            <a:solidFill>
              <a:srgbClr val="D8D8D8"/>
            </a:solidFill>
            <a:prstDash val="solid"/>
            <a:round/>
            <a:headEnd type="none" w="sm" len="sm"/>
            <a:tailEnd type="none" w="sm" len="sm"/>
          </a:ln>
        </p:spPr>
        <p:txBody>
          <a:bodyPr spcFirstLastPara="1" wrap="square" lIns="144000" tIns="360000" rIns="144000" bIns="144000" anchor="t" anchorCtr="0">
            <a:noAutofit/>
          </a:bodyPr>
          <a:lstStyle/>
          <a:p>
            <a:pPr marL="144000" marR="0" lvl="0" indent="-67800" algn="l" rtl="0">
              <a:lnSpc>
                <a:spcPct val="100000"/>
              </a:lnSpc>
              <a:spcBef>
                <a:spcPts val="0"/>
              </a:spcBef>
              <a:spcAft>
                <a:spcPts val="0"/>
              </a:spcAft>
              <a:buClr>
                <a:schemeClr val="dk1"/>
              </a:buClr>
              <a:buSzPts val="1200"/>
              <a:buFont typeface="Noto Sans Symbols"/>
              <a:buNone/>
            </a:pPr>
            <a:endParaRPr sz="1200" b="0" i="0" u="none" strike="noStrike" cap="none">
              <a:solidFill>
                <a:schemeClr val="lt2"/>
              </a:solidFill>
              <a:latin typeface="Arial"/>
              <a:ea typeface="Arial"/>
              <a:cs typeface="Arial"/>
              <a:sym typeface="Arial"/>
            </a:endParaRPr>
          </a:p>
        </p:txBody>
      </p:sp>
      <p:sp>
        <p:nvSpPr>
          <p:cNvPr id="49" name="Google Shape;49;p17"/>
          <p:cNvSpPr/>
          <p:nvPr/>
        </p:nvSpPr>
        <p:spPr>
          <a:xfrm>
            <a:off x="0" y="1"/>
            <a:ext cx="1166813" cy="1109472"/>
          </a:xfrm>
          <a:prstGeom prst="rect">
            <a:avLst/>
          </a:prstGeom>
          <a:solidFill>
            <a:schemeClr val="l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b="0" i="0" u="none" strike="noStrike" cap="none">
              <a:solidFill>
                <a:schemeClr val="lt2"/>
              </a:solidFill>
              <a:latin typeface="Arial"/>
              <a:ea typeface="Arial"/>
              <a:cs typeface="Arial"/>
              <a:sym typeface="Arial"/>
            </a:endParaRPr>
          </a:p>
        </p:txBody>
      </p:sp>
      <p:sp>
        <p:nvSpPr>
          <p:cNvPr id="50" name="Google Shape;50;p17"/>
          <p:cNvSpPr txBox="1">
            <a:spLocks noGrp="1"/>
          </p:cNvSpPr>
          <p:nvPr>
            <p:ph type="body" idx="1"/>
          </p:nvPr>
        </p:nvSpPr>
        <p:spPr>
          <a:xfrm>
            <a:off x="972000" y="950913"/>
            <a:ext cx="7200000" cy="230409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2"/>
              </a:buClr>
              <a:buSzPts val="3200"/>
              <a:buFont typeface="Arial"/>
              <a:buNone/>
              <a:defRPr sz="3200" b="1" i="0" u="none" strike="noStrike" cap="none">
                <a:solidFill>
                  <a:schemeClr val="lt2"/>
                </a:solidFill>
                <a:latin typeface="Arial"/>
                <a:ea typeface="Arial"/>
                <a:cs typeface="Arial"/>
                <a:sym typeface="Arial"/>
              </a:defRPr>
            </a:lvl1pPr>
            <a:lvl2pPr marL="914400" marR="0" lvl="1" indent="-228600"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ctr" rtl="0">
              <a:lnSpc>
                <a:spcPct val="10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 name="Google Shape;51;p17"/>
          <p:cNvSpPr txBox="1">
            <a:spLocks noGrp="1"/>
          </p:cNvSpPr>
          <p:nvPr>
            <p:ph type="body" idx="2"/>
          </p:nvPr>
        </p:nvSpPr>
        <p:spPr>
          <a:xfrm>
            <a:off x="972000" y="3398400"/>
            <a:ext cx="7200000" cy="64928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grpSp>
        <p:nvGrpSpPr>
          <p:cNvPr id="52" name="Google Shape;52;p17"/>
          <p:cNvGrpSpPr/>
          <p:nvPr/>
        </p:nvGrpSpPr>
        <p:grpSpPr>
          <a:xfrm>
            <a:off x="250825" y="234950"/>
            <a:ext cx="736600" cy="715963"/>
            <a:chOff x="250825" y="234950"/>
            <a:chExt cx="736600" cy="715963"/>
          </a:xfrm>
        </p:grpSpPr>
        <p:sp>
          <p:nvSpPr>
            <p:cNvPr id="53" name="Google Shape;53;p17"/>
            <p:cNvSpPr/>
            <p:nvPr/>
          </p:nvSpPr>
          <p:spPr>
            <a:xfrm rot="10800000">
              <a:off x="628650" y="234950"/>
              <a:ext cx="358775" cy="715963"/>
            </a:xfrm>
            <a:custGeom>
              <a:avLst/>
              <a:gdLst/>
              <a:ahLst/>
              <a:cxnLst/>
              <a:rect l="l" t="t" r="r" b="b"/>
              <a:pathLst>
                <a:path w="466" h="932" extrusionOk="0">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17"/>
            <p:cNvSpPr/>
            <p:nvPr/>
          </p:nvSpPr>
          <p:spPr>
            <a:xfrm rot="10800000">
              <a:off x="250825" y="234950"/>
              <a:ext cx="358775" cy="715963"/>
            </a:xfrm>
            <a:custGeom>
              <a:avLst/>
              <a:gdLst/>
              <a:ahLst/>
              <a:cxnLst/>
              <a:rect l="l" t="t" r="r" b="b"/>
              <a:pathLst>
                <a:path w="466" h="932" extrusionOk="0">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gradFill>
              <a:gsLst>
                <a:gs pos="0">
                  <a:srgbClr val="006EDE"/>
                </a:gs>
                <a:gs pos="20000">
                  <a:srgbClr val="006EDE"/>
                </a:gs>
                <a:gs pos="100000">
                  <a:srgbClr val="6EE6FF"/>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5" name="Google Shape;55;p17"/>
          <p:cNvSpPr txBox="1">
            <a:spLocks noGrp="1"/>
          </p:cNvSpPr>
          <p:nvPr>
            <p:ph type="body" idx="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 name="Google Shape;56;p17"/>
          <p:cNvSpPr txBox="1">
            <a:spLocks noGrp="1"/>
          </p:cNvSpPr>
          <p:nvPr>
            <p:ph type="body" idx="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 name="Google Shape;57;p17"/>
          <p:cNvSpPr txBox="1">
            <a:spLocks noGrp="1"/>
          </p:cNvSpPr>
          <p:nvPr>
            <p:ph type="body" idx="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 name="Google Shape;58;p17"/>
          <p:cNvSpPr txBox="1">
            <a:spLocks noGrp="1"/>
          </p:cNvSpPr>
          <p:nvPr>
            <p:ph type="body" idx="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 name="Google Shape;59;p17"/>
          <p:cNvSpPr txBox="1">
            <a:spLocks noGrp="1"/>
          </p:cNvSpPr>
          <p:nvPr>
            <p:ph type="body" idx="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 name="Google Shape;60;p17"/>
          <p:cNvSpPr txBox="1">
            <a:spLocks noGrp="1"/>
          </p:cNvSpPr>
          <p:nvPr>
            <p:ph type="body" idx="8"/>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 name="Google Shape;61;p17"/>
          <p:cNvSpPr txBox="1">
            <a:spLocks noGrp="1"/>
          </p:cNvSpPr>
          <p:nvPr>
            <p:ph type="body" idx="9"/>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8"/>
        <p:cNvGrpSpPr/>
        <p:nvPr/>
      </p:nvGrpSpPr>
      <p:grpSpPr>
        <a:xfrm>
          <a:off x="0" y="0"/>
          <a:ext cx="0" cy="0"/>
          <a:chOff x="0" y="0"/>
          <a:chExt cx="0" cy="0"/>
        </a:xfrm>
      </p:grpSpPr>
      <p:sp>
        <p:nvSpPr>
          <p:cNvPr id="399" name="Google Shape;399;p35"/>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35"/>
          <p:cNvSpPr txBox="1">
            <a:spLocks noGrp="1"/>
          </p:cNvSpPr>
          <p:nvPr>
            <p:ph type="body" idx="1"/>
          </p:nvPr>
        </p:nvSpPr>
        <p:spPr>
          <a:xfrm>
            <a:off x="250825" y="1166813"/>
            <a:ext cx="8640000" cy="5743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1" name="Google Shape;401;p35"/>
          <p:cNvSpPr txBox="1">
            <a:spLocks noGrp="1"/>
          </p:cNvSpPr>
          <p:nvPr>
            <p:ph type="body" idx="2"/>
          </p:nvPr>
        </p:nvSpPr>
        <p:spPr>
          <a:xfrm>
            <a:off x="250824" y="735013"/>
            <a:ext cx="86400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2" name="Google Shape;402;p35"/>
          <p:cNvSpPr txBox="1">
            <a:spLocks noGrp="1"/>
          </p:cNvSpPr>
          <p:nvPr>
            <p:ph type="body" idx="3"/>
          </p:nvPr>
        </p:nvSpPr>
        <p:spPr>
          <a:xfrm>
            <a:off x="250826" y="1918252"/>
            <a:ext cx="8640000" cy="2598186"/>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3" name="Google Shape;403;p35"/>
          <p:cNvSpPr txBox="1">
            <a:spLocks noGrp="1"/>
          </p:cNvSpPr>
          <p:nvPr>
            <p:ph type="body" idx="4"/>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4" name="Google Shape;404;p35"/>
          <p:cNvSpPr txBox="1">
            <a:spLocks noGrp="1"/>
          </p:cNvSpPr>
          <p:nvPr>
            <p:ph type="body" idx="5"/>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5" name="Google Shape;405;p35"/>
          <p:cNvSpPr txBox="1">
            <a:spLocks noGrp="1"/>
          </p:cNvSpPr>
          <p:nvPr>
            <p:ph type="body" idx="6"/>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6" name="Google Shape;406;p35"/>
          <p:cNvSpPr txBox="1">
            <a:spLocks noGrp="1"/>
          </p:cNvSpPr>
          <p:nvPr>
            <p:ph type="body" idx="7"/>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7" name="Google Shape;407;p35"/>
          <p:cNvSpPr txBox="1">
            <a:spLocks noGrp="1"/>
          </p:cNvSpPr>
          <p:nvPr>
            <p:ph type="body" idx="8"/>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8" name="Google Shape;408;p35"/>
          <p:cNvSpPr txBox="1">
            <a:spLocks noGrp="1"/>
          </p:cNvSpPr>
          <p:nvPr>
            <p:ph type="body" idx="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9" name="Google Shape;409;p35"/>
          <p:cNvSpPr txBox="1">
            <a:spLocks noGrp="1"/>
          </p:cNvSpPr>
          <p:nvPr>
            <p:ph type="body" idx="13"/>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Blocks (common)">
  <p:cSld name="Two Content Blocks (common)">
    <p:spTree>
      <p:nvGrpSpPr>
        <p:cNvPr id="1" name="Shape 410"/>
        <p:cNvGrpSpPr/>
        <p:nvPr/>
      </p:nvGrpSpPr>
      <p:grpSpPr>
        <a:xfrm>
          <a:off x="0" y="0"/>
          <a:ext cx="0" cy="0"/>
          <a:chOff x="0" y="0"/>
          <a:chExt cx="0" cy="0"/>
        </a:xfrm>
      </p:grpSpPr>
      <p:sp>
        <p:nvSpPr>
          <p:cNvPr id="411" name="Google Shape;411;p36"/>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2" name="Google Shape;412;p36"/>
          <p:cNvSpPr txBox="1">
            <a:spLocks noGrp="1"/>
          </p:cNvSpPr>
          <p:nvPr>
            <p:ph type="body" idx="1"/>
          </p:nvPr>
        </p:nvSpPr>
        <p:spPr>
          <a:xfrm>
            <a:off x="250827" y="1166813"/>
            <a:ext cx="4210286" cy="3349625"/>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 name="Google Shape;413;p36"/>
          <p:cNvSpPr txBox="1">
            <a:spLocks noGrp="1"/>
          </p:cNvSpPr>
          <p:nvPr>
            <p:ph type="body" idx="2"/>
          </p:nvPr>
        </p:nvSpPr>
        <p:spPr>
          <a:xfrm>
            <a:off x="4680000" y="1166813"/>
            <a:ext cx="4210286" cy="3349625"/>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4" name="Google Shape;414;p36"/>
          <p:cNvSpPr txBox="1">
            <a:spLocks noGrp="1"/>
          </p:cNvSpPr>
          <p:nvPr>
            <p:ph type="body" idx="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5" name="Google Shape;415;p36"/>
          <p:cNvSpPr txBox="1">
            <a:spLocks noGrp="1"/>
          </p:cNvSpPr>
          <p:nvPr>
            <p:ph type="body" idx="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6" name="Google Shape;416;p36"/>
          <p:cNvSpPr txBox="1">
            <a:spLocks noGrp="1"/>
          </p:cNvSpPr>
          <p:nvPr>
            <p:ph type="body" idx="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7" name="Google Shape;417;p36"/>
          <p:cNvSpPr txBox="1">
            <a:spLocks noGrp="1"/>
          </p:cNvSpPr>
          <p:nvPr>
            <p:ph type="body" idx="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8" name="Google Shape;418;p36"/>
          <p:cNvSpPr txBox="1">
            <a:spLocks noGrp="1"/>
          </p:cNvSpPr>
          <p:nvPr>
            <p:ph type="body" idx="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9" name="Google Shape;419;p36"/>
          <p:cNvSpPr txBox="1">
            <a:spLocks noGrp="1"/>
          </p:cNvSpPr>
          <p:nvPr>
            <p:ph type="body" idx="8"/>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0" name="Google Shape;420;p36"/>
          <p:cNvSpPr txBox="1">
            <a:spLocks noGrp="1"/>
          </p:cNvSpPr>
          <p:nvPr>
            <p:ph type="body" idx="9"/>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Blocks">
  <p:cSld name="Two Content Blocks">
    <p:spTree>
      <p:nvGrpSpPr>
        <p:cNvPr id="1" name="Shape 421"/>
        <p:cNvGrpSpPr/>
        <p:nvPr/>
      </p:nvGrpSpPr>
      <p:grpSpPr>
        <a:xfrm>
          <a:off x="0" y="0"/>
          <a:ext cx="0" cy="0"/>
          <a:chOff x="0" y="0"/>
          <a:chExt cx="0" cy="0"/>
        </a:xfrm>
      </p:grpSpPr>
      <p:sp>
        <p:nvSpPr>
          <p:cNvPr id="422" name="Google Shape;422;p37"/>
          <p:cNvSpPr txBox="1">
            <a:spLocks noGrp="1"/>
          </p:cNvSpPr>
          <p:nvPr>
            <p:ph type="title"/>
          </p:nvPr>
        </p:nvSpPr>
        <p:spPr>
          <a:xfrm>
            <a:off x="250825" y="237317"/>
            <a:ext cx="8640000" cy="7135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 name="Google Shape;423;p37"/>
          <p:cNvSpPr txBox="1">
            <a:spLocks noGrp="1"/>
          </p:cNvSpPr>
          <p:nvPr>
            <p:ph type="body" idx="1"/>
          </p:nvPr>
        </p:nvSpPr>
        <p:spPr>
          <a:xfrm>
            <a:off x="250824" y="1166813"/>
            <a:ext cx="8640000" cy="54616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4" name="Google Shape;424;p37"/>
          <p:cNvSpPr txBox="1">
            <a:spLocks noGrp="1"/>
          </p:cNvSpPr>
          <p:nvPr>
            <p:ph type="body" idx="2"/>
          </p:nvPr>
        </p:nvSpPr>
        <p:spPr>
          <a:xfrm>
            <a:off x="250825" y="735013"/>
            <a:ext cx="86400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5" name="Google Shape;425;p37"/>
          <p:cNvSpPr txBox="1">
            <a:spLocks noGrp="1"/>
          </p:cNvSpPr>
          <p:nvPr>
            <p:ph type="body" idx="3"/>
          </p:nvPr>
        </p:nvSpPr>
        <p:spPr>
          <a:xfrm>
            <a:off x="250827" y="1918252"/>
            <a:ext cx="4210286" cy="2598186"/>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6" name="Google Shape;426;p37"/>
          <p:cNvSpPr txBox="1">
            <a:spLocks noGrp="1"/>
          </p:cNvSpPr>
          <p:nvPr>
            <p:ph type="body" idx="4"/>
          </p:nvPr>
        </p:nvSpPr>
        <p:spPr>
          <a:xfrm>
            <a:off x="4680000" y="1918252"/>
            <a:ext cx="4210286" cy="2598186"/>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7" name="Google Shape;427;p37"/>
          <p:cNvSpPr txBox="1">
            <a:spLocks noGrp="1"/>
          </p:cNvSpPr>
          <p:nvPr>
            <p:ph type="body" idx="5"/>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8" name="Google Shape;428;p37"/>
          <p:cNvSpPr txBox="1">
            <a:spLocks noGrp="1"/>
          </p:cNvSpPr>
          <p:nvPr>
            <p:ph type="body" idx="6"/>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9" name="Google Shape;429;p37"/>
          <p:cNvSpPr txBox="1">
            <a:spLocks noGrp="1"/>
          </p:cNvSpPr>
          <p:nvPr>
            <p:ph type="body" idx="7"/>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0" name="Google Shape;430;p37"/>
          <p:cNvSpPr txBox="1">
            <a:spLocks noGrp="1"/>
          </p:cNvSpPr>
          <p:nvPr>
            <p:ph type="body" idx="8"/>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1" name="Google Shape;431;p37"/>
          <p:cNvSpPr txBox="1">
            <a:spLocks noGrp="1"/>
          </p:cNvSpPr>
          <p:nvPr>
            <p:ph type="body" idx="9"/>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2" name="Google Shape;432;p37"/>
          <p:cNvSpPr txBox="1">
            <a:spLocks noGrp="1"/>
          </p:cNvSpPr>
          <p:nvPr>
            <p:ph type="body" idx="13"/>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3" name="Google Shape;433;p37"/>
          <p:cNvSpPr txBox="1">
            <a:spLocks noGrp="1"/>
          </p:cNvSpPr>
          <p:nvPr>
            <p:ph type="body" idx="14"/>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Blocks (gradient)">
  <p:cSld name="Two Content Blocks (gradient)">
    <p:spTree>
      <p:nvGrpSpPr>
        <p:cNvPr id="1" name="Shape 434"/>
        <p:cNvGrpSpPr/>
        <p:nvPr/>
      </p:nvGrpSpPr>
      <p:grpSpPr>
        <a:xfrm>
          <a:off x="0" y="0"/>
          <a:ext cx="0" cy="0"/>
          <a:chOff x="0" y="0"/>
          <a:chExt cx="0" cy="0"/>
        </a:xfrm>
      </p:grpSpPr>
      <p:sp>
        <p:nvSpPr>
          <p:cNvPr id="435" name="Google Shape;435;p38"/>
          <p:cNvSpPr>
            <a:spLocks noGrp="1"/>
          </p:cNvSpPr>
          <p:nvPr>
            <p:ph type="body" idx="1"/>
          </p:nvPr>
        </p:nvSpPr>
        <p:spPr>
          <a:xfrm>
            <a:off x="4716000" y="1130400"/>
            <a:ext cx="4176000" cy="3384000"/>
          </a:xfrm>
          <a:prstGeom prst="roundRect">
            <a:avLst>
              <a:gd name="adj" fmla="val 1060"/>
            </a:avLst>
          </a:prstGeom>
          <a:noFill/>
          <a:ln w="9525" cap="flat" cmpd="sng">
            <a:solidFill>
              <a:srgbClr val="D8D8D8"/>
            </a:solidFill>
            <a:prstDash val="solid"/>
            <a:round/>
            <a:headEnd type="none" w="sm" len="sm"/>
            <a:tailEnd type="none" w="sm" len="sm"/>
          </a:ln>
        </p:spPr>
        <p:txBody>
          <a:bodyPr spcFirstLastPara="1" wrap="square" lIns="144000" tIns="36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6" name="Google Shape;436;p38"/>
          <p:cNvSpPr txBox="1">
            <a:spLocks noGrp="1"/>
          </p:cNvSpPr>
          <p:nvPr>
            <p:ph type="title"/>
          </p:nvPr>
        </p:nvSpPr>
        <p:spPr>
          <a:xfrm>
            <a:off x="250825" y="237317"/>
            <a:ext cx="8640000" cy="49769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7" name="Google Shape;437;p38"/>
          <p:cNvSpPr>
            <a:spLocks noGrp="1"/>
          </p:cNvSpPr>
          <p:nvPr>
            <p:ph type="body" idx="2"/>
          </p:nvPr>
        </p:nvSpPr>
        <p:spPr>
          <a:xfrm>
            <a:off x="250826" y="1130400"/>
            <a:ext cx="4176000" cy="3384000"/>
          </a:xfrm>
          <a:prstGeom prst="roundRect">
            <a:avLst>
              <a:gd name="adj" fmla="val 1060"/>
            </a:avLst>
          </a:prstGeom>
          <a:noFill/>
          <a:ln w="9525" cap="flat" cmpd="sng">
            <a:solidFill>
              <a:srgbClr val="D8D8D8"/>
            </a:solidFill>
            <a:prstDash val="solid"/>
            <a:round/>
            <a:headEnd type="none" w="sm" len="sm"/>
            <a:tailEnd type="none" w="sm" len="sm"/>
          </a:ln>
        </p:spPr>
        <p:txBody>
          <a:bodyPr spcFirstLastPara="1" wrap="square" lIns="144000" tIns="36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8" name="Google Shape;438;p38"/>
          <p:cNvSpPr>
            <a:spLocks noGrp="1"/>
          </p:cNvSpPr>
          <p:nvPr>
            <p:ph type="body" idx="3"/>
          </p:nvPr>
        </p:nvSpPr>
        <p:spPr>
          <a:xfrm>
            <a:off x="394826" y="950913"/>
            <a:ext cx="388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9" name="Google Shape;439;p38"/>
          <p:cNvSpPr>
            <a:spLocks noGrp="1"/>
          </p:cNvSpPr>
          <p:nvPr>
            <p:ph type="body" idx="4"/>
          </p:nvPr>
        </p:nvSpPr>
        <p:spPr>
          <a:xfrm>
            <a:off x="4860000" y="950913"/>
            <a:ext cx="388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0" name="Google Shape;440;p38"/>
          <p:cNvSpPr txBox="1">
            <a:spLocks noGrp="1"/>
          </p:cNvSpPr>
          <p:nvPr>
            <p:ph type="body" idx="5"/>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1" name="Google Shape;441;p38"/>
          <p:cNvSpPr txBox="1">
            <a:spLocks noGrp="1"/>
          </p:cNvSpPr>
          <p:nvPr>
            <p:ph type="body" idx="6"/>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2" name="Google Shape;442;p38"/>
          <p:cNvSpPr txBox="1">
            <a:spLocks noGrp="1"/>
          </p:cNvSpPr>
          <p:nvPr>
            <p:ph type="body" idx="7"/>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3" name="Google Shape;443;p38"/>
          <p:cNvSpPr txBox="1">
            <a:spLocks noGrp="1"/>
          </p:cNvSpPr>
          <p:nvPr>
            <p:ph type="body" idx="8"/>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4" name="Google Shape;444;p38"/>
          <p:cNvSpPr txBox="1">
            <a:spLocks noGrp="1"/>
          </p:cNvSpPr>
          <p:nvPr>
            <p:ph type="body" idx="9"/>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5" name="Google Shape;445;p38"/>
          <p:cNvSpPr txBox="1">
            <a:spLocks noGrp="1"/>
          </p:cNvSpPr>
          <p:nvPr>
            <p:ph type="body" idx="13"/>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6" name="Google Shape;446;p38"/>
          <p:cNvSpPr txBox="1">
            <a:spLocks noGrp="1"/>
          </p:cNvSpPr>
          <p:nvPr>
            <p:ph type="body" idx="14"/>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Content Blocks">
  <p:cSld name="Three Content Blocks">
    <p:spTree>
      <p:nvGrpSpPr>
        <p:cNvPr id="1" name="Shape 447"/>
        <p:cNvGrpSpPr/>
        <p:nvPr/>
      </p:nvGrpSpPr>
      <p:grpSpPr>
        <a:xfrm>
          <a:off x="0" y="0"/>
          <a:ext cx="0" cy="0"/>
          <a:chOff x="0" y="0"/>
          <a:chExt cx="0" cy="0"/>
        </a:xfrm>
      </p:grpSpPr>
      <p:sp>
        <p:nvSpPr>
          <p:cNvPr id="448" name="Google Shape;448;p39"/>
          <p:cNvSpPr txBox="1">
            <a:spLocks noGrp="1"/>
          </p:cNvSpPr>
          <p:nvPr>
            <p:ph type="title"/>
          </p:nvPr>
        </p:nvSpPr>
        <p:spPr>
          <a:xfrm>
            <a:off x="250825" y="237316"/>
            <a:ext cx="8640000" cy="497697"/>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39"/>
          <p:cNvSpPr>
            <a:spLocks noGrp="1"/>
          </p:cNvSpPr>
          <p:nvPr>
            <p:ph type="body" idx="1"/>
          </p:nvPr>
        </p:nvSpPr>
        <p:spPr>
          <a:xfrm>
            <a:off x="250825" y="1130913"/>
            <a:ext cx="2736000" cy="3385525"/>
          </a:xfrm>
          <a:prstGeom prst="roundRect">
            <a:avLst>
              <a:gd name="adj" fmla="val 1370"/>
            </a:avLst>
          </a:prstGeom>
          <a:noFill/>
          <a:ln w="9525" cap="flat" cmpd="sng">
            <a:solidFill>
              <a:srgbClr val="D8D8D8"/>
            </a:solidFill>
            <a:prstDash val="solid"/>
            <a:round/>
            <a:headEnd type="none" w="sm" len="sm"/>
            <a:tailEnd type="none" w="sm" len="sm"/>
          </a:ln>
        </p:spPr>
        <p:txBody>
          <a:bodyPr spcFirstLastPara="1" wrap="square" lIns="144000" tIns="36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0" name="Google Shape;450;p39"/>
          <p:cNvSpPr>
            <a:spLocks noGrp="1"/>
          </p:cNvSpPr>
          <p:nvPr>
            <p:ph type="body" idx="2"/>
          </p:nvPr>
        </p:nvSpPr>
        <p:spPr>
          <a:xfrm>
            <a:off x="394825" y="950913"/>
            <a:ext cx="244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1" name="Google Shape;451;p39"/>
          <p:cNvSpPr>
            <a:spLocks noGrp="1"/>
          </p:cNvSpPr>
          <p:nvPr>
            <p:ph type="body" idx="3"/>
          </p:nvPr>
        </p:nvSpPr>
        <p:spPr>
          <a:xfrm>
            <a:off x="3204000" y="1130913"/>
            <a:ext cx="2736000" cy="3385525"/>
          </a:xfrm>
          <a:prstGeom prst="roundRect">
            <a:avLst>
              <a:gd name="adj" fmla="val 1370"/>
            </a:avLst>
          </a:prstGeom>
          <a:noFill/>
          <a:ln w="9525" cap="flat" cmpd="sng">
            <a:solidFill>
              <a:srgbClr val="D8D8D8"/>
            </a:solidFill>
            <a:prstDash val="solid"/>
            <a:round/>
            <a:headEnd type="none" w="sm" len="sm"/>
            <a:tailEnd type="none" w="sm" len="sm"/>
          </a:ln>
        </p:spPr>
        <p:txBody>
          <a:bodyPr spcFirstLastPara="1" wrap="square" lIns="144000" tIns="36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2" name="Google Shape;452;p39"/>
          <p:cNvSpPr>
            <a:spLocks noGrp="1"/>
          </p:cNvSpPr>
          <p:nvPr>
            <p:ph type="body" idx="4"/>
          </p:nvPr>
        </p:nvSpPr>
        <p:spPr>
          <a:xfrm>
            <a:off x="3348000" y="950913"/>
            <a:ext cx="244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3" name="Google Shape;453;p39"/>
          <p:cNvSpPr>
            <a:spLocks noGrp="1"/>
          </p:cNvSpPr>
          <p:nvPr>
            <p:ph type="body" idx="5"/>
          </p:nvPr>
        </p:nvSpPr>
        <p:spPr>
          <a:xfrm>
            <a:off x="6157175" y="1130913"/>
            <a:ext cx="2736000" cy="3385525"/>
          </a:xfrm>
          <a:prstGeom prst="roundRect">
            <a:avLst>
              <a:gd name="adj" fmla="val 1370"/>
            </a:avLst>
          </a:prstGeom>
          <a:noFill/>
          <a:ln w="9525" cap="flat" cmpd="sng">
            <a:solidFill>
              <a:srgbClr val="D8D8D8"/>
            </a:solidFill>
            <a:prstDash val="solid"/>
            <a:round/>
            <a:headEnd type="none" w="sm" len="sm"/>
            <a:tailEnd type="none" w="sm" len="sm"/>
          </a:ln>
        </p:spPr>
        <p:txBody>
          <a:bodyPr spcFirstLastPara="1" wrap="square" lIns="144000" tIns="36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4" name="Google Shape;454;p39"/>
          <p:cNvSpPr>
            <a:spLocks noGrp="1"/>
          </p:cNvSpPr>
          <p:nvPr>
            <p:ph type="body" idx="6"/>
          </p:nvPr>
        </p:nvSpPr>
        <p:spPr>
          <a:xfrm>
            <a:off x="6301175" y="950913"/>
            <a:ext cx="244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5" name="Google Shape;455;p39"/>
          <p:cNvSpPr txBox="1">
            <a:spLocks noGrp="1"/>
          </p:cNvSpPr>
          <p:nvPr>
            <p:ph type="body" idx="7"/>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6" name="Google Shape;456;p39"/>
          <p:cNvSpPr txBox="1">
            <a:spLocks noGrp="1"/>
          </p:cNvSpPr>
          <p:nvPr>
            <p:ph type="body" idx="8"/>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7" name="Google Shape;457;p39"/>
          <p:cNvSpPr txBox="1">
            <a:spLocks noGrp="1"/>
          </p:cNvSpPr>
          <p:nvPr>
            <p:ph type="body" idx="9"/>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8" name="Google Shape;458;p39"/>
          <p:cNvSpPr txBox="1">
            <a:spLocks noGrp="1"/>
          </p:cNvSpPr>
          <p:nvPr>
            <p:ph type="body" idx="13"/>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9" name="Google Shape;459;p39"/>
          <p:cNvSpPr txBox="1">
            <a:spLocks noGrp="1"/>
          </p:cNvSpPr>
          <p:nvPr>
            <p:ph type="body" idx="14"/>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0" name="Google Shape;460;p39"/>
          <p:cNvSpPr txBox="1">
            <a:spLocks noGrp="1"/>
          </p:cNvSpPr>
          <p:nvPr>
            <p:ph type="body" idx="1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1" name="Google Shape;461;p39"/>
          <p:cNvSpPr txBox="1">
            <a:spLocks noGrp="1"/>
          </p:cNvSpPr>
          <p:nvPr>
            <p:ph type="body" idx="1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ntent Blocks with icons">
  <p:cSld name="Three Content Blocks with icons">
    <p:spTree>
      <p:nvGrpSpPr>
        <p:cNvPr id="1" name="Shape 462"/>
        <p:cNvGrpSpPr/>
        <p:nvPr/>
      </p:nvGrpSpPr>
      <p:grpSpPr>
        <a:xfrm>
          <a:off x="0" y="0"/>
          <a:ext cx="0" cy="0"/>
          <a:chOff x="0" y="0"/>
          <a:chExt cx="0" cy="0"/>
        </a:xfrm>
      </p:grpSpPr>
      <p:sp>
        <p:nvSpPr>
          <p:cNvPr id="463" name="Google Shape;463;p40"/>
          <p:cNvSpPr txBox="1">
            <a:spLocks noGrp="1"/>
          </p:cNvSpPr>
          <p:nvPr>
            <p:ph type="title"/>
          </p:nvPr>
        </p:nvSpPr>
        <p:spPr>
          <a:xfrm>
            <a:off x="250825" y="237317"/>
            <a:ext cx="8640000" cy="49811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4" name="Google Shape;464;p40"/>
          <p:cNvSpPr>
            <a:spLocks noGrp="1"/>
          </p:cNvSpPr>
          <p:nvPr>
            <p:ph type="body" idx="1"/>
          </p:nvPr>
        </p:nvSpPr>
        <p:spPr>
          <a:xfrm>
            <a:off x="250825" y="1130913"/>
            <a:ext cx="2736000" cy="3385525"/>
          </a:xfrm>
          <a:prstGeom prst="roundRect">
            <a:avLst>
              <a:gd name="adj" fmla="val 1370"/>
            </a:avLst>
          </a:prstGeom>
          <a:noFill/>
          <a:ln w="9525" cap="flat" cmpd="sng">
            <a:solidFill>
              <a:srgbClr val="D8D8D8"/>
            </a:solidFill>
            <a:prstDash val="solid"/>
            <a:round/>
            <a:headEnd type="none" w="sm" len="sm"/>
            <a:tailEnd type="none" w="sm" len="sm"/>
          </a:ln>
        </p:spPr>
        <p:txBody>
          <a:bodyPr spcFirstLastPara="1" wrap="square" lIns="144000" tIns="144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5" name="Google Shape;465;p40"/>
          <p:cNvSpPr>
            <a:spLocks noGrp="1"/>
          </p:cNvSpPr>
          <p:nvPr>
            <p:ph type="body" idx="2"/>
          </p:nvPr>
        </p:nvSpPr>
        <p:spPr>
          <a:xfrm>
            <a:off x="394825" y="950913"/>
            <a:ext cx="244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6" name="Google Shape;466;p40"/>
          <p:cNvSpPr>
            <a:spLocks noGrp="1"/>
          </p:cNvSpPr>
          <p:nvPr>
            <p:ph type="body" idx="3"/>
          </p:nvPr>
        </p:nvSpPr>
        <p:spPr>
          <a:xfrm>
            <a:off x="3204000" y="1130913"/>
            <a:ext cx="2736000" cy="3385525"/>
          </a:xfrm>
          <a:prstGeom prst="roundRect">
            <a:avLst>
              <a:gd name="adj" fmla="val 1370"/>
            </a:avLst>
          </a:prstGeom>
          <a:noFill/>
          <a:ln w="9525" cap="flat" cmpd="sng">
            <a:solidFill>
              <a:srgbClr val="D8D8D8"/>
            </a:solidFill>
            <a:prstDash val="solid"/>
            <a:round/>
            <a:headEnd type="none" w="sm" len="sm"/>
            <a:tailEnd type="none" w="sm" len="sm"/>
          </a:ln>
        </p:spPr>
        <p:txBody>
          <a:bodyPr spcFirstLastPara="1" wrap="square" lIns="144000" tIns="144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7" name="Google Shape;467;p40"/>
          <p:cNvSpPr>
            <a:spLocks noGrp="1"/>
          </p:cNvSpPr>
          <p:nvPr>
            <p:ph type="body" idx="4"/>
          </p:nvPr>
        </p:nvSpPr>
        <p:spPr>
          <a:xfrm>
            <a:off x="3348000" y="950913"/>
            <a:ext cx="244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8" name="Google Shape;468;p40"/>
          <p:cNvSpPr>
            <a:spLocks noGrp="1"/>
          </p:cNvSpPr>
          <p:nvPr>
            <p:ph type="body" idx="5"/>
          </p:nvPr>
        </p:nvSpPr>
        <p:spPr>
          <a:xfrm>
            <a:off x="6157175" y="1130913"/>
            <a:ext cx="2736000" cy="3385525"/>
          </a:xfrm>
          <a:prstGeom prst="roundRect">
            <a:avLst>
              <a:gd name="adj" fmla="val 1370"/>
            </a:avLst>
          </a:prstGeom>
          <a:noFill/>
          <a:ln w="9525" cap="flat" cmpd="sng">
            <a:solidFill>
              <a:srgbClr val="D8D8D8"/>
            </a:solidFill>
            <a:prstDash val="solid"/>
            <a:round/>
            <a:headEnd type="none" w="sm" len="sm"/>
            <a:tailEnd type="none" w="sm" len="sm"/>
          </a:ln>
        </p:spPr>
        <p:txBody>
          <a:bodyPr spcFirstLastPara="1" wrap="square" lIns="144000" tIns="144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9" name="Google Shape;469;p40"/>
          <p:cNvSpPr>
            <a:spLocks noGrp="1"/>
          </p:cNvSpPr>
          <p:nvPr>
            <p:ph type="body" idx="6"/>
          </p:nvPr>
        </p:nvSpPr>
        <p:spPr>
          <a:xfrm>
            <a:off x="6301175" y="950913"/>
            <a:ext cx="2448000" cy="360000"/>
          </a:xfrm>
          <a:prstGeom prst="roundRect">
            <a:avLst>
              <a:gd name="adj" fmla="val 100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0" name="Google Shape;470;p40"/>
          <p:cNvSpPr>
            <a:spLocks noGrp="1"/>
          </p:cNvSpPr>
          <p:nvPr>
            <p:ph type="pic" idx="7"/>
          </p:nvPr>
        </p:nvSpPr>
        <p:spPr>
          <a:xfrm>
            <a:off x="1186825" y="1526400"/>
            <a:ext cx="864000" cy="864000"/>
          </a:xfrm>
          <a:prstGeom prst="rect">
            <a:avLst/>
          </a:prstGeom>
          <a:noFill/>
          <a:ln>
            <a:noFill/>
          </a:ln>
        </p:spPr>
      </p:sp>
      <p:sp>
        <p:nvSpPr>
          <p:cNvPr id="471" name="Google Shape;471;p40"/>
          <p:cNvSpPr>
            <a:spLocks noGrp="1"/>
          </p:cNvSpPr>
          <p:nvPr>
            <p:ph type="pic" idx="8"/>
          </p:nvPr>
        </p:nvSpPr>
        <p:spPr>
          <a:xfrm>
            <a:off x="4140000" y="1526400"/>
            <a:ext cx="864000" cy="864000"/>
          </a:xfrm>
          <a:prstGeom prst="rect">
            <a:avLst/>
          </a:prstGeom>
          <a:noFill/>
          <a:ln>
            <a:noFill/>
          </a:ln>
        </p:spPr>
      </p:sp>
      <p:sp>
        <p:nvSpPr>
          <p:cNvPr id="472" name="Google Shape;472;p40"/>
          <p:cNvSpPr>
            <a:spLocks noGrp="1"/>
          </p:cNvSpPr>
          <p:nvPr>
            <p:ph type="pic" idx="9"/>
          </p:nvPr>
        </p:nvSpPr>
        <p:spPr>
          <a:xfrm>
            <a:off x="7093175" y="1526400"/>
            <a:ext cx="864000" cy="864000"/>
          </a:xfrm>
          <a:prstGeom prst="rect">
            <a:avLst/>
          </a:prstGeom>
          <a:noFill/>
          <a:ln>
            <a:noFill/>
          </a:ln>
        </p:spPr>
      </p:sp>
      <p:sp>
        <p:nvSpPr>
          <p:cNvPr id="473" name="Google Shape;473;p40"/>
          <p:cNvSpPr txBox="1">
            <a:spLocks noGrp="1"/>
          </p:cNvSpPr>
          <p:nvPr>
            <p:ph type="body" idx="1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4" name="Google Shape;474;p40"/>
          <p:cNvSpPr txBox="1">
            <a:spLocks noGrp="1"/>
          </p:cNvSpPr>
          <p:nvPr>
            <p:ph type="body" idx="1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5" name="Google Shape;475;p40"/>
          <p:cNvSpPr txBox="1">
            <a:spLocks noGrp="1"/>
          </p:cNvSpPr>
          <p:nvPr>
            <p:ph type="body" idx="1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6" name="Google Shape;476;p40"/>
          <p:cNvSpPr txBox="1">
            <a:spLocks noGrp="1"/>
          </p:cNvSpPr>
          <p:nvPr>
            <p:ph type="body" idx="1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7" name="Google Shape;477;p40"/>
          <p:cNvSpPr txBox="1">
            <a:spLocks noGrp="1"/>
          </p:cNvSpPr>
          <p:nvPr>
            <p:ph type="body" idx="1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8" name="Google Shape;478;p40"/>
          <p:cNvSpPr txBox="1">
            <a:spLocks noGrp="1"/>
          </p:cNvSpPr>
          <p:nvPr>
            <p:ph type="body" idx="18"/>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9" name="Google Shape;479;p40"/>
          <p:cNvSpPr txBox="1">
            <a:spLocks noGrp="1"/>
          </p:cNvSpPr>
          <p:nvPr>
            <p:ph type="body" idx="19"/>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ur Content Blocks">
  <p:cSld name="Four Content Blocks">
    <p:spTree>
      <p:nvGrpSpPr>
        <p:cNvPr id="1" name="Shape 480"/>
        <p:cNvGrpSpPr/>
        <p:nvPr/>
      </p:nvGrpSpPr>
      <p:grpSpPr>
        <a:xfrm>
          <a:off x="0" y="0"/>
          <a:ext cx="0" cy="0"/>
          <a:chOff x="0" y="0"/>
          <a:chExt cx="0" cy="0"/>
        </a:xfrm>
      </p:grpSpPr>
      <p:sp>
        <p:nvSpPr>
          <p:cNvPr id="481" name="Google Shape;481;p41"/>
          <p:cNvSpPr>
            <a:spLocks noGrp="1"/>
          </p:cNvSpPr>
          <p:nvPr>
            <p:ph type="body" idx="1"/>
          </p:nvPr>
        </p:nvSpPr>
        <p:spPr>
          <a:xfrm>
            <a:off x="4717176" y="1094400"/>
            <a:ext cx="4176000"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2" name="Google Shape;482;p41"/>
          <p:cNvSpPr>
            <a:spLocks noGrp="1"/>
          </p:cNvSpPr>
          <p:nvPr>
            <p:ph type="body" idx="2"/>
          </p:nvPr>
        </p:nvSpPr>
        <p:spPr>
          <a:xfrm>
            <a:off x="250826" y="1094400"/>
            <a:ext cx="4176000"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3" name="Google Shape;483;p41"/>
          <p:cNvSpPr txBox="1">
            <a:spLocks noGrp="1"/>
          </p:cNvSpPr>
          <p:nvPr>
            <p:ph type="title"/>
          </p:nvPr>
        </p:nvSpPr>
        <p:spPr>
          <a:xfrm>
            <a:off x="250825" y="237316"/>
            <a:ext cx="8640000" cy="497697"/>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4" name="Google Shape;484;p41"/>
          <p:cNvSpPr txBox="1">
            <a:spLocks noGrp="1"/>
          </p:cNvSpPr>
          <p:nvPr>
            <p:ph type="body" idx="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5" name="Google Shape;485;p41"/>
          <p:cNvSpPr txBox="1">
            <a:spLocks noGrp="1"/>
          </p:cNvSpPr>
          <p:nvPr>
            <p:ph type="body" idx="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6" name="Google Shape;486;p41"/>
          <p:cNvSpPr txBox="1">
            <a:spLocks noGrp="1"/>
          </p:cNvSpPr>
          <p:nvPr>
            <p:ph type="body" idx="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7" name="Google Shape;487;p41"/>
          <p:cNvSpPr txBox="1">
            <a:spLocks noGrp="1"/>
          </p:cNvSpPr>
          <p:nvPr>
            <p:ph type="body" idx="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8" name="Google Shape;488;p41"/>
          <p:cNvSpPr txBox="1">
            <a:spLocks noGrp="1"/>
          </p:cNvSpPr>
          <p:nvPr>
            <p:ph type="body" idx="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9" name="Google Shape;489;p41"/>
          <p:cNvSpPr>
            <a:spLocks noGrp="1"/>
          </p:cNvSpPr>
          <p:nvPr>
            <p:ph type="body" idx="8"/>
          </p:nvPr>
        </p:nvSpPr>
        <p:spPr>
          <a:xfrm>
            <a:off x="394826" y="950913"/>
            <a:ext cx="388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0" name="Google Shape;490;p41"/>
          <p:cNvSpPr>
            <a:spLocks noGrp="1"/>
          </p:cNvSpPr>
          <p:nvPr>
            <p:ph type="body" idx="9"/>
          </p:nvPr>
        </p:nvSpPr>
        <p:spPr>
          <a:xfrm>
            <a:off x="4860000" y="950913"/>
            <a:ext cx="388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1" name="Google Shape;491;p41"/>
          <p:cNvSpPr>
            <a:spLocks noGrp="1"/>
          </p:cNvSpPr>
          <p:nvPr>
            <p:ph type="body" idx="13"/>
          </p:nvPr>
        </p:nvSpPr>
        <p:spPr>
          <a:xfrm>
            <a:off x="4717176" y="2930400"/>
            <a:ext cx="4176000"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2" name="Google Shape;492;p41"/>
          <p:cNvSpPr>
            <a:spLocks noGrp="1"/>
          </p:cNvSpPr>
          <p:nvPr>
            <p:ph type="body" idx="14"/>
          </p:nvPr>
        </p:nvSpPr>
        <p:spPr>
          <a:xfrm>
            <a:off x="250826" y="2930400"/>
            <a:ext cx="4176000"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3" name="Google Shape;493;p41"/>
          <p:cNvSpPr>
            <a:spLocks noGrp="1"/>
          </p:cNvSpPr>
          <p:nvPr>
            <p:ph type="body" idx="15"/>
          </p:nvPr>
        </p:nvSpPr>
        <p:spPr>
          <a:xfrm>
            <a:off x="394826" y="2785534"/>
            <a:ext cx="388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4" name="Google Shape;494;p41"/>
          <p:cNvSpPr>
            <a:spLocks noGrp="1"/>
          </p:cNvSpPr>
          <p:nvPr>
            <p:ph type="body" idx="16"/>
          </p:nvPr>
        </p:nvSpPr>
        <p:spPr>
          <a:xfrm>
            <a:off x="4860000" y="2785534"/>
            <a:ext cx="388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5" name="Google Shape;495;p41"/>
          <p:cNvSpPr txBox="1">
            <a:spLocks noGrp="1"/>
          </p:cNvSpPr>
          <p:nvPr>
            <p:ph type="body" idx="17"/>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6" name="Google Shape;496;p41"/>
          <p:cNvSpPr txBox="1">
            <a:spLocks noGrp="1"/>
          </p:cNvSpPr>
          <p:nvPr>
            <p:ph type="body" idx="18"/>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ntent Blocks 2">
  <p:cSld name="Three Content Blocks 2">
    <p:spTree>
      <p:nvGrpSpPr>
        <p:cNvPr id="1" name="Shape 497"/>
        <p:cNvGrpSpPr/>
        <p:nvPr/>
      </p:nvGrpSpPr>
      <p:grpSpPr>
        <a:xfrm>
          <a:off x="0" y="0"/>
          <a:ext cx="0" cy="0"/>
          <a:chOff x="0" y="0"/>
          <a:chExt cx="0" cy="0"/>
        </a:xfrm>
      </p:grpSpPr>
      <p:sp>
        <p:nvSpPr>
          <p:cNvPr id="498" name="Google Shape;498;p42"/>
          <p:cNvSpPr txBox="1">
            <a:spLocks noGrp="1"/>
          </p:cNvSpPr>
          <p:nvPr>
            <p:ph type="title"/>
          </p:nvPr>
        </p:nvSpPr>
        <p:spPr>
          <a:xfrm>
            <a:off x="250825" y="237316"/>
            <a:ext cx="8640000" cy="4976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p42"/>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0" name="Google Shape;500;p42"/>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1" name="Google Shape;501;p42"/>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2" name="Google Shape;502;p42"/>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3" name="Google Shape;503;p42"/>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4" name="Google Shape;504;p42"/>
          <p:cNvSpPr>
            <a:spLocks noGrp="1"/>
          </p:cNvSpPr>
          <p:nvPr>
            <p:ph type="body" idx="6"/>
          </p:nvPr>
        </p:nvSpPr>
        <p:spPr>
          <a:xfrm>
            <a:off x="4716000" y="1094400"/>
            <a:ext cx="4176000" cy="3420000"/>
          </a:xfrm>
          <a:prstGeom prst="roundRect">
            <a:avLst>
              <a:gd name="adj" fmla="val 1060"/>
            </a:avLst>
          </a:prstGeom>
          <a:solidFill>
            <a:schemeClr val="lt1"/>
          </a:solidFill>
          <a:ln w="9525" cap="flat" cmpd="sng">
            <a:solidFill>
              <a:srgbClr val="D8D8D8"/>
            </a:solidFill>
            <a:prstDash val="solid"/>
            <a:round/>
            <a:headEnd type="none" w="sm" len="sm"/>
            <a:tailEnd type="none" w="sm" len="sm"/>
          </a:ln>
        </p:spPr>
        <p:txBody>
          <a:bodyPr spcFirstLastPara="1" wrap="square" lIns="144000" tIns="360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5" name="Google Shape;505;p42"/>
          <p:cNvSpPr>
            <a:spLocks noGrp="1"/>
          </p:cNvSpPr>
          <p:nvPr>
            <p:ph type="body" idx="7"/>
          </p:nvPr>
        </p:nvSpPr>
        <p:spPr>
          <a:xfrm>
            <a:off x="4860000" y="950913"/>
            <a:ext cx="388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6" name="Google Shape;506;p42"/>
          <p:cNvSpPr>
            <a:spLocks noGrp="1"/>
          </p:cNvSpPr>
          <p:nvPr>
            <p:ph type="body" idx="8"/>
          </p:nvPr>
        </p:nvSpPr>
        <p:spPr>
          <a:xfrm>
            <a:off x="250826" y="1094400"/>
            <a:ext cx="4176000"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7" name="Google Shape;507;p42"/>
          <p:cNvSpPr>
            <a:spLocks noGrp="1"/>
          </p:cNvSpPr>
          <p:nvPr>
            <p:ph type="body" idx="9"/>
          </p:nvPr>
        </p:nvSpPr>
        <p:spPr>
          <a:xfrm>
            <a:off x="394826" y="950913"/>
            <a:ext cx="388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8" name="Google Shape;508;p42"/>
          <p:cNvSpPr>
            <a:spLocks noGrp="1"/>
          </p:cNvSpPr>
          <p:nvPr>
            <p:ph type="body" idx="13"/>
          </p:nvPr>
        </p:nvSpPr>
        <p:spPr>
          <a:xfrm>
            <a:off x="250826" y="2930400"/>
            <a:ext cx="4176000"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9" name="Google Shape;509;p42"/>
          <p:cNvSpPr>
            <a:spLocks noGrp="1"/>
          </p:cNvSpPr>
          <p:nvPr>
            <p:ph type="body" idx="14"/>
          </p:nvPr>
        </p:nvSpPr>
        <p:spPr>
          <a:xfrm>
            <a:off x="394826" y="2785534"/>
            <a:ext cx="388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0" name="Google Shape;510;p42"/>
          <p:cNvSpPr txBox="1">
            <a:spLocks noGrp="1"/>
          </p:cNvSpPr>
          <p:nvPr>
            <p:ph type="body" idx="1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1" name="Google Shape;511;p42"/>
          <p:cNvSpPr txBox="1">
            <a:spLocks noGrp="1"/>
          </p:cNvSpPr>
          <p:nvPr>
            <p:ph type="body" idx="1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ive Content Blocks">
  <p:cSld name="Five Content Blocks">
    <p:spTree>
      <p:nvGrpSpPr>
        <p:cNvPr id="1" name="Shape 512"/>
        <p:cNvGrpSpPr/>
        <p:nvPr/>
      </p:nvGrpSpPr>
      <p:grpSpPr>
        <a:xfrm>
          <a:off x="0" y="0"/>
          <a:ext cx="0" cy="0"/>
          <a:chOff x="0" y="0"/>
          <a:chExt cx="0" cy="0"/>
        </a:xfrm>
      </p:grpSpPr>
      <p:sp>
        <p:nvSpPr>
          <p:cNvPr id="513" name="Google Shape;513;p43"/>
          <p:cNvSpPr txBox="1">
            <a:spLocks noGrp="1"/>
          </p:cNvSpPr>
          <p:nvPr>
            <p:ph type="title"/>
          </p:nvPr>
        </p:nvSpPr>
        <p:spPr>
          <a:xfrm>
            <a:off x="250825" y="237316"/>
            <a:ext cx="8640000" cy="4976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4" name="Google Shape;514;p43"/>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5" name="Google Shape;515;p43"/>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6" name="Google Shape;516;p43"/>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7" name="Google Shape;517;p43"/>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8" name="Google Shape;518;p43"/>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9" name="Google Shape;519;p43"/>
          <p:cNvSpPr>
            <a:spLocks noGrp="1"/>
          </p:cNvSpPr>
          <p:nvPr>
            <p:ph type="body" idx="6"/>
          </p:nvPr>
        </p:nvSpPr>
        <p:spPr>
          <a:xfrm>
            <a:off x="250825" y="1094401"/>
            <a:ext cx="2736000" cy="3420000"/>
          </a:xfrm>
          <a:prstGeom prst="roundRect">
            <a:avLst>
              <a:gd name="adj" fmla="val 1370"/>
            </a:avLst>
          </a:prstGeom>
          <a:solidFill>
            <a:schemeClr val="lt1"/>
          </a:solid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0" name="Google Shape;520;p43"/>
          <p:cNvSpPr>
            <a:spLocks noGrp="1"/>
          </p:cNvSpPr>
          <p:nvPr>
            <p:ph type="body" idx="7"/>
          </p:nvPr>
        </p:nvSpPr>
        <p:spPr>
          <a:xfrm>
            <a:off x="394825" y="950913"/>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1" name="Google Shape;521;p43"/>
          <p:cNvSpPr>
            <a:spLocks noGrp="1"/>
          </p:cNvSpPr>
          <p:nvPr>
            <p:ph type="body" idx="8"/>
          </p:nvPr>
        </p:nvSpPr>
        <p:spPr>
          <a:xfrm>
            <a:off x="3204000" y="1094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2" name="Google Shape;522;p43"/>
          <p:cNvSpPr>
            <a:spLocks noGrp="1"/>
          </p:cNvSpPr>
          <p:nvPr>
            <p:ph type="body" idx="9"/>
          </p:nvPr>
        </p:nvSpPr>
        <p:spPr>
          <a:xfrm>
            <a:off x="6157172" y="1094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3" name="Google Shape;523;p43"/>
          <p:cNvSpPr>
            <a:spLocks noGrp="1"/>
          </p:cNvSpPr>
          <p:nvPr>
            <p:ph type="body" idx="13"/>
          </p:nvPr>
        </p:nvSpPr>
        <p:spPr>
          <a:xfrm>
            <a:off x="3204000" y="2930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4" name="Google Shape;524;p43"/>
          <p:cNvSpPr>
            <a:spLocks noGrp="1"/>
          </p:cNvSpPr>
          <p:nvPr>
            <p:ph type="body" idx="14"/>
          </p:nvPr>
        </p:nvSpPr>
        <p:spPr>
          <a:xfrm>
            <a:off x="6157172" y="2930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5" name="Google Shape;525;p43"/>
          <p:cNvSpPr>
            <a:spLocks noGrp="1"/>
          </p:cNvSpPr>
          <p:nvPr>
            <p:ph type="body" idx="15"/>
          </p:nvPr>
        </p:nvSpPr>
        <p:spPr>
          <a:xfrm>
            <a:off x="3347999" y="950913"/>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6" name="Google Shape;526;p43"/>
          <p:cNvSpPr>
            <a:spLocks noGrp="1"/>
          </p:cNvSpPr>
          <p:nvPr>
            <p:ph type="body" idx="16"/>
          </p:nvPr>
        </p:nvSpPr>
        <p:spPr>
          <a:xfrm>
            <a:off x="3347999" y="2802387"/>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7" name="Google Shape;527;p43"/>
          <p:cNvSpPr>
            <a:spLocks noGrp="1"/>
          </p:cNvSpPr>
          <p:nvPr>
            <p:ph type="body" idx="17"/>
          </p:nvPr>
        </p:nvSpPr>
        <p:spPr>
          <a:xfrm>
            <a:off x="6301171" y="950913"/>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8" name="Google Shape;528;p43"/>
          <p:cNvSpPr>
            <a:spLocks noGrp="1"/>
          </p:cNvSpPr>
          <p:nvPr>
            <p:ph type="body" idx="18"/>
          </p:nvPr>
        </p:nvSpPr>
        <p:spPr>
          <a:xfrm>
            <a:off x="6301171" y="2802387"/>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9" name="Google Shape;529;p43"/>
          <p:cNvSpPr txBox="1">
            <a:spLocks noGrp="1"/>
          </p:cNvSpPr>
          <p:nvPr>
            <p:ph type="body" idx="1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30" name="Google Shape;530;p43"/>
          <p:cNvSpPr txBox="1">
            <a:spLocks noGrp="1"/>
          </p:cNvSpPr>
          <p:nvPr>
            <p:ph type="body" idx="20"/>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ix Content Blocks">
  <p:cSld name="Six Content Blocks">
    <p:spTree>
      <p:nvGrpSpPr>
        <p:cNvPr id="1" name="Shape 531"/>
        <p:cNvGrpSpPr/>
        <p:nvPr/>
      </p:nvGrpSpPr>
      <p:grpSpPr>
        <a:xfrm>
          <a:off x="0" y="0"/>
          <a:ext cx="0" cy="0"/>
          <a:chOff x="0" y="0"/>
          <a:chExt cx="0" cy="0"/>
        </a:xfrm>
      </p:grpSpPr>
      <p:sp>
        <p:nvSpPr>
          <p:cNvPr id="532" name="Google Shape;532;p44"/>
          <p:cNvSpPr>
            <a:spLocks noGrp="1"/>
          </p:cNvSpPr>
          <p:nvPr>
            <p:ph type="body" idx="1"/>
          </p:nvPr>
        </p:nvSpPr>
        <p:spPr>
          <a:xfrm>
            <a:off x="250826" y="1094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33" name="Google Shape;533;p44"/>
          <p:cNvSpPr>
            <a:spLocks noGrp="1"/>
          </p:cNvSpPr>
          <p:nvPr>
            <p:ph type="body" idx="2"/>
          </p:nvPr>
        </p:nvSpPr>
        <p:spPr>
          <a:xfrm>
            <a:off x="3204000" y="1094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34" name="Google Shape;534;p44"/>
          <p:cNvSpPr>
            <a:spLocks noGrp="1"/>
          </p:cNvSpPr>
          <p:nvPr>
            <p:ph type="body" idx="3"/>
          </p:nvPr>
        </p:nvSpPr>
        <p:spPr>
          <a:xfrm>
            <a:off x="6157172" y="1094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35" name="Google Shape;535;p44"/>
          <p:cNvSpPr>
            <a:spLocks noGrp="1"/>
          </p:cNvSpPr>
          <p:nvPr>
            <p:ph type="body" idx="4"/>
          </p:nvPr>
        </p:nvSpPr>
        <p:spPr>
          <a:xfrm>
            <a:off x="250826" y="2930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36" name="Google Shape;536;p44"/>
          <p:cNvSpPr>
            <a:spLocks noGrp="1"/>
          </p:cNvSpPr>
          <p:nvPr>
            <p:ph type="body" idx="5"/>
          </p:nvPr>
        </p:nvSpPr>
        <p:spPr>
          <a:xfrm>
            <a:off x="3204000" y="2930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37" name="Google Shape;537;p44"/>
          <p:cNvSpPr>
            <a:spLocks noGrp="1"/>
          </p:cNvSpPr>
          <p:nvPr>
            <p:ph type="body" idx="6"/>
          </p:nvPr>
        </p:nvSpPr>
        <p:spPr>
          <a:xfrm>
            <a:off x="6157172" y="2930400"/>
            <a:ext cx="2735999" cy="1584000"/>
          </a:xfrm>
          <a:prstGeom prst="roundRect">
            <a:avLst>
              <a:gd name="adj" fmla="val 2270"/>
            </a:avLst>
          </a:prstGeom>
          <a:noFill/>
          <a:ln w="9525" cap="flat" cmpd="sng">
            <a:solidFill>
              <a:srgbClr val="D8D8D8"/>
            </a:solidFill>
            <a:prstDash val="solid"/>
            <a:round/>
            <a:headEnd type="none" w="sm" len="sm"/>
            <a:tailEnd type="none" w="sm" len="sm"/>
          </a:ln>
        </p:spPr>
        <p:txBody>
          <a:bodyPr spcFirstLastPara="1" wrap="square" lIns="144000" tIns="288000" rIns="144000" bIns="14400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38" name="Google Shape;538;p44"/>
          <p:cNvSpPr txBox="1">
            <a:spLocks noGrp="1"/>
          </p:cNvSpPr>
          <p:nvPr>
            <p:ph type="title"/>
          </p:nvPr>
        </p:nvSpPr>
        <p:spPr>
          <a:xfrm>
            <a:off x="250825" y="237316"/>
            <a:ext cx="8640000" cy="497697"/>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9" name="Google Shape;539;p44"/>
          <p:cNvSpPr>
            <a:spLocks noGrp="1"/>
          </p:cNvSpPr>
          <p:nvPr>
            <p:ph type="body" idx="7"/>
          </p:nvPr>
        </p:nvSpPr>
        <p:spPr>
          <a:xfrm>
            <a:off x="394825" y="950913"/>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0" name="Google Shape;540;p44"/>
          <p:cNvSpPr>
            <a:spLocks noGrp="1"/>
          </p:cNvSpPr>
          <p:nvPr>
            <p:ph type="body" idx="8"/>
          </p:nvPr>
        </p:nvSpPr>
        <p:spPr>
          <a:xfrm>
            <a:off x="394825" y="2802387"/>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1" name="Google Shape;541;p44"/>
          <p:cNvSpPr>
            <a:spLocks noGrp="1"/>
          </p:cNvSpPr>
          <p:nvPr>
            <p:ph type="body" idx="9"/>
          </p:nvPr>
        </p:nvSpPr>
        <p:spPr>
          <a:xfrm>
            <a:off x="3347999" y="950913"/>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2" name="Google Shape;542;p44"/>
          <p:cNvSpPr>
            <a:spLocks noGrp="1"/>
          </p:cNvSpPr>
          <p:nvPr>
            <p:ph type="body" idx="13"/>
          </p:nvPr>
        </p:nvSpPr>
        <p:spPr>
          <a:xfrm>
            <a:off x="3347999" y="2802387"/>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3" name="Google Shape;543;p44"/>
          <p:cNvSpPr>
            <a:spLocks noGrp="1"/>
          </p:cNvSpPr>
          <p:nvPr>
            <p:ph type="body" idx="14"/>
          </p:nvPr>
        </p:nvSpPr>
        <p:spPr>
          <a:xfrm>
            <a:off x="6301171" y="950913"/>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4" name="Google Shape;544;p44"/>
          <p:cNvSpPr>
            <a:spLocks noGrp="1"/>
          </p:cNvSpPr>
          <p:nvPr>
            <p:ph type="body" idx="15"/>
          </p:nvPr>
        </p:nvSpPr>
        <p:spPr>
          <a:xfrm>
            <a:off x="6301171" y="2802387"/>
            <a:ext cx="2448000" cy="288000"/>
          </a:xfrm>
          <a:prstGeom prst="roundRect">
            <a:avLst>
              <a:gd name="adj" fmla="val 12500"/>
            </a:avLst>
          </a:prstGeom>
          <a:gradFill>
            <a:gsLst>
              <a:gs pos="0">
                <a:schemeClr val="lt2"/>
              </a:gs>
              <a:gs pos="100000">
                <a:srgbClr val="1920D6"/>
              </a:gs>
            </a:gsLst>
            <a:lin ang="2700000" scaled="0"/>
          </a:gra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5" name="Google Shape;545;p44"/>
          <p:cNvSpPr txBox="1">
            <a:spLocks noGrp="1"/>
          </p:cNvSpPr>
          <p:nvPr>
            <p:ph type="body" idx="16"/>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6" name="Google Shape;546;p44"/>
          <p:cNvSpPr txBox="1">
            <a:spLocks noGrp="1"/>
          </p:cNvSpPr>
          <p:nvPr>
            <p:ph type="body" idx="17"/>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7" name="Google Shape;547;p44"/>
          <p:cNvSpPr txBox="1">
            <a:spLocks noGrp="1"/>
          </p:cNvSpPr>
          <p:nvPr>
            <p:ph type="body" idx="18"/>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8" name="Google Shape;548;p44"/>
          <p:cNvSpPr txBox="1">
            <a:spLocks noGrp="1"/>
          </p:cNvSpPr>
          <p:nvPr>
            <p:ph type="body" idx="19"/>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9" name="Google Shape;549;p44"/>
          <p:cNvSpPr txBox="1">
            <a:spLocks noGrp="1"/>
          </p:cNvSpPr>
          <p:nvPr>
            <p:ph type="body" idx="20"/>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0" name="Google Shape;550;p44"/>
          <p:cNvSpPr txBox="1">
            <a:spLocks noGrp="1"/>
          </p:cNvSpPr>
          <p:nvPr>
            <p:ph type="body" idx="21"/>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1" name="Google Shape;551;p44"/>
          <p:cNvSpPr txBox="1">
            <a:spLocks noGrp="1"/>
          </p:cNvSpPr>
          <p:nvPr>
            <p:ph type="body" idx="22"/>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peaker 1">
  <p:cSld name="1_Speaker 1">
    <p:spTree>
      <p:nvGrpSpPr>
        <p:cNvPr id="1" name="Shape 62"/>
        <p:cNvGrpSpPr/>
        <p:nvPr/>
      </p:nvGrpSpPr>
      <p:grpSpPr>
        <a:xfrm>
          <a:off x="0" y="0"/>
          <a:ext cx="0" cy="0"/>
          <a:chOff x="0" y="0"/>
          <a:chExt cx="0" cy="0"/>
        </a:xfrm>
      </p:grpSpPr>
      <p:sp>
        <p:nvSpPr>
          <p:cNvPr id="63" name="Google Shape;63;p18"/>
          <p:cNvSpPr/>
          <p:nvPr/>
        </p:nvSpPr>
        <p:spPr>
          <a:xfrm>
            <a:off x="0" y="0"/>
            <a:ext cx="9144000" cy="5143500"/>
          </a:xfrm>
          <a:prstGeom prst="rect">
            <a:avLst/>
          </a:prstGeom>
          <a:gradFill>
            <a:gsLst>
              <a:gs pos="0">
                <a:schemeClr val="lt2"/>
              </a:gs>
              <a:gs pos="70000">
                <a:srgbClr val="0C2090"/>
              </a:gs>
              <a:gs pos="100000">
                <a:srgbClr val="1920D6"/>
              </a:gs>
            </a:gsLst>
            <a:lin ang="27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64" name="Google Shape;64;p18"/>
          <p:cNvSpPr/>
          <p:nvPr/>
        </p:nvSpPr>
        <p:spPr>
          <a:xfrm>
            <a:off x="4784787" y="226244"/>
            <a:ext cx="1643280" cy="4760284"/>
          </a:xfrm>
          <a:prstGeom prst="ellipse">
            <a:avLst/>
          </a:prstGeom>
          <a:solidFill>
            <a:schemeClr val="lt2"/>
          </a:solidFill>
          <a:ln>
            <a:noFill/>
          </a:ln>
          <a:effectLst>
            <a:outerShdw blurRad="635000" dist="139700" dir="10800000" algn="r" rotWithShape="0">
              <a:schemeClr val="dk1">
                <a:alpha val="60000"/>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65" name="Google Shape;65;p18"/>
          <p:cNvSpPr/>
          <p:nvPr/>
        </p:nvSpPr>
        <p:spPr>
          <a:xfrm>
            <a:off x="4572000" y="0"/>
            <a:ext cx="4572000" cy="5143499"/>
          </a:xfrm>
          <a:prstGeom prst="rect">
            <a:avLst/>
          </a:prstGeom>
          <a:gradFill>
            <a:gsLst>
              <a:gs pos="0">
                <a:srgbClr val="072072"/>
              </a:gs>
              <a:gs pos="100000">
                <a:schemeClr val="lt2"/>
              </a:gs>
            </a:gsLst>
            <a:lin ang="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66" name="Google Shape;66;p18"/>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 name="Google Shape;67;p18"/>
          <p:cNvSpPr txBox="1">
            <a:spLocks noGrp="1"/>
          </p:cNvSpPr>
          <p:nvPr>
            <p:ph type="body" idx="2"/>
          </p:nvPr>
        </p:nvSpPr>
        <p:spPr>
          <a:xfrm>
            <a:off x="1379892"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 name="Google Shape;68;p18"/>
          <p:cNvSpPr txBox="1">
            <a:spLocks noGrp="1"/>
          </p:cNvSpPr>
          <p:nvPr>
            <p:ph type="body" idx="3"/>
          </p:nvPr>
        </p:nvSpPr>
        <p:spPr>
          <a:xfrm>
            <a:off x="266135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9" name="Google Shape;69;p18"/>
          <p:cNvSpPr txBox="1">
            <a:spLocks noGrp="1"/>
          </p:cNvSpPr>
          <p:nvPr>
            <p:ph type="body" idx="4"/>
          </p:nvPr>
        </p:nvSpPr>
        <p:spPr>
          <a:xfrm>
            <a:off x="3942826"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 name="Google Shape;70;p18"/>
          <p:cNvSpPr txBox="1">
            <a:spLocks noGrp="1"/>
          </p:cNvSpPr>
          <p:nvPr>
            <p:ph type="body" idx="5"/>
          </p:nvPr>
        </p:nvSpPr>
        <p:spPr>
          <a:xfrm>
            <a:off x="650576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 name="Google Shape;71;p18"/>
          <p:cNvSpPr txBox="1">
            <a:spLocks noGrp="1"/>
          </p:cNvSpPr>
          <p:nvPr>
            <p:ph type="body" idx="6"/>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body" idx="7"/>
          </p:nvPr>
        </p:nvSpPr>
        <p:spPr>
          <a:xfrm>
            <a:off x="52242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400"/>
              <a:buFont typeface="Arial"/>
              <a:buNone/>
              <a:defRPr sz="1400" b="1"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body" idx="8"/>
          </p:nvPr>
        </p:nvSpPr>
        <p:spPr>
          <a:xfrm>
            <a:off x="377485" y="1020479"/>
            <a:ext cx="3934166" cy="318576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75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 name="Google Shape;74;p18"/>
          <p:cNvSpPr>
            <a:spLocks noGrp="1"/>
          </p:cNvSpPr>
          <p:nvPr>
            <p:ph type="pic" idx="9"/>
          </p:nvPr>
        </p:nvSpPr>
        <p:spPr>
          <a:xfrm>
            <a:off x="5958000" y="1020479"/>
            <a:ext cx="1800000" cy="1800000"/>
          </a:xfrm>
          <a:prstGeom prst="ellipse">
            <a:avLst/>
          </a:prstGeom>
          <a:solidFill>
            <a:srgbClr val="F2F2F2"/>
          </a:solidFill>
          <a:ln>
            <a:noFill/>
          </a:ln>
        </p:spPr>
      </p:sp>
      <p:sp>
        <p:nvSpPr>
          <p:cNvPr id="75" name="Google Shape;75;p18"/>
          <p:cNvSpPr txBox="1">
            <a:spLocks noGrp="1"/>
          </p:cNvSpPr>
          <p:nvPr>
            <p:ph type="body" idx="13"/>
          </p:nvPr>
        </p:nvSpPr>
        <p:spPr>
          <a:xfrm>
            <a:off x="5169408" y="3055824"/>
            <a:ext cx="3377184" cy="334492"/>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6" name="Google Shape;76;p18"/>
          <p:cNvSpPr txBox="1">
            <a:spLocks noGrp="1"/>
          </p:cNvSpPr>
          <p:nvPr>
            <p:ph type="body" idx="14"/>
          </p:nvPr>
        </p:nvSpPr>
        <p:spPr>
          <a:xfrm>
            <a:off x="5169408" y="3543359"/>
            <a:ext cx="3377184" cy="662881"/>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0"/>
              </a:spcBef>
              <a:spcAft>
                <a:spcPts val="0"/>
              </a:spcAft>
              <a:buClr>
                <a:srgbClr val="7FBBFF"/>
              </a:buClr>
              <a:buSzPts val="1600"/>
              <a:buFont typeface="Arial"/>
              <a:buNone/>
              <a:defRPr sz="1600" b="0" i="0" u="none" strike="noStrike" cap="none">
                <a:solidFill>
                  <a:srgbClr val="7FBB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77" name="Google Shape;77;p18"/>
          <p:cNvPicPr preferRelativeResize="0"/>
          <p:nvPr/>
        </p:nvPicPr>
        <p:blipFill rotWithShape="1">
          <a:blip r:embed="rId2">
            <a:alphaModFix/>
          </a:blip>
          <a:srcRect/>
          <a:stretch/>
        </p:blipFill>
        <p:spPr>
          <a:xfrm>
            <a:off x="382609" y="341642"/>
            <a:ext cx="1239526" cy="252000"/>
          </a:xfrm>
          <a:prstGeom prst="rect">
            <a:avLst/>
          </a:prstGeom>
          <a:noFill/>
          <a:ln>
            <a:noFill/>
          </a:ln>
        </p:spPr>
      </p:pic>
      <p:pic>
        <p:nvPicPr>
          <p:cNvPr id="78" name="Google Shape;78;p18"/>
          <p:cNvPicPr preferRelativeResize="0"/>
          <p:nvPr/>
        </p:nvPicPr>
        <p:blipFill rotWithShape="1">
          <a:blip r:embed="rId3">
            <a:alphaModFix/>
          </a:blip>
          <a:srcRect/>
          <a:stretch/>
        </p:blipFill>
        <p:spPr>
          <a:xfrm>
            <a:off x="360934" y="4607011"/>
            <a:ext cx="1018957" cy="2520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colums wo pics">
  <p:cSld name="3 colums wo pics">
    <p:spTree>
      <p:nvGrpSpPr>
        <p:cNvPr id="1" name="Shape 552"/>
        <p:cNvGrpSpPr/>
        <p:nvPr/>
      </p:nvGrpSpPr>
      <p:grpSpPr>
        <a:xfrm>
          <a:off x="0" y="0"/>
          <a:ext cx="0" cy="0"/>
          <a:chOff x="0" y="0"/>
          <a:chExt cx="0" cy="0"/>
        </a:xfrm>
      </p:grpSpPr>
      <p:sp>
        <p:nvSpPr>
          <p:cNvPr id="553" name="Google Shape;553;p45"/>
          <p:cNvSpPr txBox="1">
            <a:spLocks noGrp="1"/>
          </p:cNvSpPr>
          <p:nvPr>
            <p:ph type="title"/>
          </p:nvPr>
        </p:nvSpPr>
        <p:spPr>
          <a:xfrm>
            <a:off x="250825" y="237316"/>
            <a:ext cx="8640000" cy="7135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45"/>
          <p:cNvSpPr txBox="1">
            <a:spLocks noGrp="1"/>
          </p:cNvSpPr>
          <p:nvPr>
            <p:ph type="body" idx="1"/>
          </p:nvPr>
        </p:nvSpPr>
        <p:spPr>
          <a:xfrm>
            <a:off x="250824" y="1166813"/>
            <a:ext cx="8640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5" name="Google Shape;555;p45"/>
          <p:cNvSpPr txBox="1">
            <a:spLocks noGrp="1"/>
          </p:cNvSpPr>
          <p:nvPr>
            <p:ph type="body" idx="2"/>
          </p:nvPr>
        </p:nvSpPr>
        <p:spPr>
          <a:xfrm>
            <a:off x="250824" y="1742400"/>
            <a:ext cx="2736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6" name="Google Shape;556;p45"/>
          <p:cNvSpPr txBox="1">
            <a:spLocks noGrp="1"/>
          </p:cNvSpPr>
          <p:nvPr>
            <p:ph type="body" idx="3"/>
          </p:nvPr>
        </p:nvSpPr>
        <p:spPr>
          <a:xfrm>
            <a:off x="250824" y="2268000"/>
            <a:ext cx="2736000" cy="3595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7" name="Google Shape;557;p45"/>
          <p:cNvSpPr txBox="1">
            <a:spLocks noGrp="1"/>
          </p:cNvSpPr>
          <p:nvPr>
            <p:ph type="body" idx="4"/>
          </p:nvPr>
        </p:nvSpPr>
        <p:spPr>
          <a:xfrm>
            <a:off x="3203412" y="1742400"/>
            <a:ext cx="2736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8" name="Google Shape;558;p45"/>
          <p:cNvSpPr txBox="1">
            <a:spLocks noGrp="1"/>
          </p:cNvSpPr>
          <p:nvPr>
            <p:ph type="body" idx="5"/>
          </p:nvPr>
        </p:nvSpPr>
        <p:spPr>
          <a:xfrm>
            <a:off x="3203412" y="2268000"/>
            <a:ext cx="2736000" cy="3595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9" name="Google Shape;559;p45"/>
          <p:cNvSpPr txBox="1">
            <a:spLocks noGrp="1"/>
          </p:cNvSpPr>
          <p:nvPr>
            <p:ph type="body" idx="6"/>
          </p:nvPr>
        </p:nvSpPr>
        <p:spPr>
          <a:xfrm>
            <a:off x="6156000" y="1742400"/>
            <a:ext cx="2736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0" name="Google Shape;560;p45"/>
          <p:cNvSpPr txBox="1">
            <a:spLocks noGrp="1"/>
          </p:cNvSpPr>
          <p:nvPr>
            <p:ph type="body" idx="7"/>
          </p:nvPr>
        </p:nvSpPr>
        <p:spPr>
          <a:xfrm>
            <a:off x="6156000" y="2268000"/>
            <a:ext cx="2736000" cy="3595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1" name="Google Shape;561;p45"/>
          <p:cNvSpPr txBox="1">
            <a:spLocks noGrp="1"/>
          </p:cNvSpPr>
          <p:nvPr>
            <p:ph type="body" idx="8"/>
          </p:nvPr>
        </p:nvSpPr>
        <p:spPr>
          <a:xfrm>
            <a:off x="250825" y="735013"/>
            <a:ext cx="86400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2" name="Google Shape;562;p45"/>
          <p:cNvSpPr txBox="1">
            <a:spLocks noGrp="1"/>
          </p:cNvSpPr>
          <p:nvPr>
            <p:ph type="body" idx="9"/>
          </p:nvPr>
        </p:nvSpPr>
        <p:spPr>
          <a:xfrm>
            <a:off x="250827" y="2750400"/>
            <a:ext cx="2735997" cy="176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3" name="Google Shape;563;p45"/>
          <p:cNvSpPr txBox="1">
            <a:spLocks noGrp="1"/>
          </p:cNvSpPr>
          <p:nvPr>
            <p:ph type="body" idx="13"/>
          </p:nvPr>
        </p:nvSpPr>
        <p:spPr>
          <a:xfrm>
            <a:off x="3203413" y="2750400"/>
            <a:ext cx="2735997" cy="176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4" name="Google Shape;564;p45"/>
          <p:cNvSpPr txBox="1">
            <a:spLocks noGrp="1"/>
          </p:cNvSpPr>
          <p:nvPr>
            <p:ph type="body" idx="14"/>
          </p:nvPr>
        </p:nvSpPr>
        <p:spPr>
          <a:xfrm>
            <a:off x="6156000" y="2750400"/>
            <a:ext cx="2735997" cy="176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5" name="Google Shape;565;p45"/>
          <p:cNvSpPr txBox="1">
            <a:spLocks noGrp="1"/>
          </p:cNvSpPr>
          <p:nvPr>
            <p:ph type="body" idx="15"/>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6" name="Google Shape;566;p45"/>
          <p:cNvSpPr txBox="1">
            <a:spLocks noGrp="1"/>
          </p:cNvSpPr>
          <p:nvPr>
            <p:ph type="body" idx="16"/>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7" name="Google Shape;567;p45"/>
          <p:cNvSpPr txBox="1">
            <a:spLocks noGrp="1"/>
          </p:cNvSpPr>
          <p:nvPr>
            <p:ph type="body" idx="17"/>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8" name="Google Shape;568;p45"/>
          <p:cNvSpPr txBox="1">
            <a:spLocks noGrp="1"/>
          </p:cNvSpPr>
          <p:nvPr>
            <p:ph type="body" idx="18"/>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69" name="Google Shape;569;p45"/>
          <p:cNvSpPr txBox="1">
            <a:spLocks noGrp="1"/>
          </p:cNvSpPr>
          <p:nvPr>
            <p:ph type="body" idx="19"/>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0" name="Google Shape;570;p45"/>
          <p:cNvSpPr txBox="1">
            <a:spLocks noGrp="1"/>
          </p:cNvSpPr>
          <p:nvPr>
            <p:ph type="body" idx="20"/>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1" name="Google Shape;571;p45"/>
          <p:cNvSpPr txBox="1">
            <a:spLocks noGrp="1"/>
          </p:cNvSpPr>
          <p:nvPr>
            <p:ph type="body" idx="21"/>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 colums wo pics">
  <p:cSld name="4 colums wo pics">
    <p:spTree>
      <p:nvGrpSpPr>
        <p:cNvPr id="1" name="Shape 572"/>
        <p:cNvGrpSpPr/>
        <p:nvPr/>
      </p:nvGrpSpPr>
      <p:grpSpPr>
        <a:xfrm>
          <a:off x="0" y="0"/>
          <a:ext cx="0" cy="0"/>
          <a:chOff x="0" y="0"/>
          <a:chExt cx="0" cy="0"/>
        </a:xfrm>
      </p:grpSpPr>
      <p:sp>
        <p:nvSpPr>
          <p:cNvPr id="573" name="Google Shape;573;p46"/>
          <p:cNvSpPr txBox="1">
            <a:spLocks noGrp="1"/>
          </p:cNvSpPr>
          <p:nvPr>
            <p:ph type="title"/>
          </p:nvPr>
        </p:nvSpPr>
        <p:spPr>
          <a:xfrm>
            <a:off x="252000" y="237316"/>
            <a:ext cx="8640000" cy="7135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p46"/>
          <p:cNvSpPr txBox="1">
            <a:spLocks noGrp="1"/>
          </p:cNvSpPr>
          <p:nvPr>
            <p:ph type="body" idx="1"/>
          </p:nvPr>
        </p:nvSpPr>
        <p:spPr>
          <a:xfrm>
            <a:off x="252000" y="1166813"/>
            <a:ext cx="8640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5" name="Google Shape;575;p46"/>
          <p:cNvSpPr txBox="1">
            <a:spLocks noGrp="1"/>
          </p:cNvSpPr>
          <p:nvPr>
            <p:ph type="body" idx="2"/>
          </p:nvPr>
        </p:nvSpPr>
        <p:spPr>
          <a:xfrm>
            <a:off x="250825" y="1742400"/>
            <a:ext cx="2016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6" name="Google Shape;576;p46"/>
          <p:cNvSpPr txBox="1">
            <a:spLocks noGrp="1"/>
          </p:cNvSpPr>
          <p:nvPr>
            <p:ph type="body" idx="3"/>
          </p:nvPr>
        </p:nvSpPr>
        <p:spPr>
          <a:xfrm>
            <a:off x="250825" y="2268000"/>
            <a:ext cx="2016000" cy="3595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7" name="Google Shape;577;p46"/>
          <p:cNvSpPr txBox="1">
            <a:spLocks noGrp="1"/>
          </p:cNvSpPr>
          <p:nvPr>
            <p:ph type="body" idx="4"/>
          </p:nvPr>
        </p:nvSpPr>
        <p:spPr>
          <a:xfrm>
            <a:off x="2459608" y="1742400"/>
            <a:ext cx="2016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8" name="Google Shape;578;p46"/>
          <p:cNvSpPr txBox="1">
            <a:spLocks noGrp="1"/>
          </p:cNvSpPr>
          <p:nvPr>
            <p:ph type="body" idx="5"/>
          </p:nvPr>
        </p:nvSpPr>
        <p:spPr>
          <a:xfrm>
            <a:off x="2459608" y="2268000"/>
            <a:ext cx="2016000" cy="3595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9" name="Google Shape;579;p46"/>
          <p:cNvSpPr txBox="1">
            <a:spLocks noGrp="1"/>
          </p:cNvSpPr>
          <p:nvPr>
            <p:ph type="body" idx="6"/>
          </p:nvPr>
        </p:nvSpPr>
        <p:spPr>
          <a:xfrm>
            <a:off x="4668391" y="1742400"/>
            <a:ext cx="2016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0" name="Google Shape;580;p46"/>
          <p:cNvSpPr txBox="1">
            <a:spLocks noGrp="1"/>
          </p:cNvSpPr>
          <p:nvPr>
            <p:ph type="body" idx="7"/>
          </p:nvPr>
        </p:nvSpPr>
        <p:spPr>
          <a:xfrm>
            <a:off x="4668391" y="2268000"/>
            <a:ext cx="2016000" cy="3595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1" name="Google Shape;581;p46"/>
          <p:cNvSpPr txBox="1">
            <a:spLocks noGrp="1"/>
          </p:cNvSpPr>
          <p:nvPr>
            <p:ph type="body" idx="8"/>
          </p:nvPr>
        </p:nvSpPr>
        <p:spPr>
          <a:xfrm>
            <a:off x="6877175" y="1742400"/>
            <a:ext cx="2016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2" name="Google Shape;582;p46"/>
          <p:cNvSpPr txBox="1">
            <a:spLocks noGrp="1"/>
          </p:cNvSpPr>
          <p:nvPr>
            <p:ph type="body" idx="9"/>
          </p:nvPr>
        </p:nvSpPr>
        <p:spPr>
          <a:xfrm>
            <a:off x="6877175" y="2268000"/>
            <a:ext cx="2016000" cy="3595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3" name="Google Shape;583;p46"/>
          <p:cNvSpPr txBox="1">
            <a:spLocks noGrp="1"/>
          </p:cNvSpPr>
          <p:nvPr>
            <p:ph type="body" idx="13"/>
          </p:nvPr>
        </p:nvSpPr>
        <p:spPr>
          <a:xfrm>
            <a:off x="252000" y="735013"/>
            <a:ext cx="86400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4" name="Google Shape;584;p46"/>
          <p:cNvSpPr txBox="1">
            <a:spLocks noGrp="1"/>
          </p:cNvSpPr>
          <p:nvPr>
            <p:ph type="body" idx="14"/>
          </p:nvPr>
        </p:nvSpPr>
        <p:spPr>
          <a:xfrm>
            <a:off x="250827" y="2750400"/>
            <a:ext cx="2015997" cy="176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5" name="Google Shape;585;p46"/>
          <p:cNvSpPr txBox="1">
            <a:spLocks noGrp="1"/>
          </p:cNvSpPr>
          <p:nvPr>
            <p:ph type="body" idx="15"/>
          </p:nvPr>
        </p:nvSpPr>
        <p:spPr>
          <a:xfrm>
            <a:off x="2459611" y="2750400"/>
            <a:ext cx="2015997" cy="176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6" name="Google Shape;586;p46"/>
          <p:cNvSpPr txBox="1">
            <a:spLocks noGrp="1"/>
          </p:cNvSpPr>
          <p:nvPr>
            <p:ph type="body" idx="16"/>
          </p:nvPr>
        </p:nvSpPr>
        <p:spPr>
          <a:xfrm>
            <a:off x="4668395" y="2750400"/>
            <a:ext cx="2015997" cy="176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7" name="Google Shape;587;p46"/>
          <p:cNvSpPr txBox="1">
            <a:spLocks noGrp="1"/>
          </p:cNvSpPr>
          <p:nvPr>
            <p:ph type="body" idx="17"/>
          </p:nvPr>
        </p:nvSpPr>
        <p:spPr>
          <a:xfrm>
            <a:off x="6877178" y="2750400"/>
            <a:ext cx="2015997" cy="176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8" name="Google Shape;588;p46"/>
          <p:cNvSpPr txBox="1">
            <a:spLocks noGrp="1"/>
          </p:cNvSpPr>
          <p:nvPr>
            <p:ph type="body" idx="18"/>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9" name="Google Shape;589;p46"/>
          <p:cNvSpPr txBox="1">
            <a:spLocks noGrp="1"/>
          </p:cNvSpPr>
          <p:nvPr>
            <p:ph type="body" idx="19"/>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0" name="Google Shape;590;p46"/>
          <p:cNvSpPr txBox="1">
            <a:spLocks noGrp="1"/>
          </p:cNvSpPr>
          <p:nvPr>
            <p:ph type="body" idx="20"/>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1" name="Google Shape;591;p46"/>
          <p:cNvSpPr txBox="1">
            <a:spLocks noGrp="1"/>
          </p:cNvSpPr>
          <p:nvPr>
            <p:ph type="body" idx="21"/>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2" name="Google Shape;592;p46"/>
          <p:cNvSpPr txBox="1">
            <a:spLocks noGrp="1"/>
          </p:cNvSpPr>
          <p:nvPr>
            <p:ph type="body" idx="22"/>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3" name="Google Shape;593;p46"/>
          <p:cNvSpPr txBox="1">
            <a:spLocks noGrp="1"/>
          </p:cNvSpPr>
          <p:nvPr>
            <p:ph type="body" idx="23"/>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4" name="Google Shape;594;p46"/>
          <p:cNvSpPr txBox="1">
            <a:spLocks noGrp="1"/>
          </p:cNvSpPr>
          <p:nvPr>
            <p:ph type="body" idx="24"/>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colums w pics">
  <p:cSld name="4 colums w pics">
    <p:spTree>
      <p:nvGrpSpPr>
        <p:cNvPr id="1" name="Shape 595"/>
        <p:cNvGrpSpPr/>
        <p:nvPr/>
      </p:nvGrpSpPr>
      <p:grpSpPr>
        <a:xfrm>
          <a:off x="0" y="0"/>
          <a:ext cx="0" cy="0"/>
          <a:chOff x="0" y="0"/>
          <a:chExt cx="0" cy="0"/>
        </a:xfrm>
      </p:grpSpPr>
      <p:sp>
        <p:nvSpPr>
          <p:cNvPr id="596" name="Google Shape;596;p47"/>
          <p:cNvSpPr txBox="1">
            <a:spLocks noGrp="1"/>
          </p:cNvSpPr>
          <p:nvPr>
            <p:ph type="title"/>
          </p:nvPr>
        </p:nvSpPr>
        <p:spPr>
          <a:xfrm>
            <a:off x="252000" y="237316"/>
            <a:ext cx="8640000" cy="7135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7" name="Google Shape;597;p47"/>
          <p:cNvSpPr txBox="1">
            <a:spLocks noGrp="1"/>
          </p:cNvSpPr>
          <p:nvPr>
            <p:ph type="body" idx="1"/>
          </p:nvPr>
        </p:nvSpPr>
        <p:spPr>
          <a:xfrm>
            <a:off x="252000" y="2642400"/>
            <a:ext cx="2016000" cy="2881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8" name="Google Shape;598;p47"/>
          <p:cNvSpPr txBox="1">
            <a:spLocks noGrp="1"/>
          </p:cNvSpPr>
          <p:nvPr>
            <p:ph type="body" idx="2"/>
          </p:nvPr>
        </p:nvSpPr>
        <p:spPr>
          <a:xfrm>
            <a:off x="2460392" y="2642400"/>
            <a:ext cx="2016000" cy="2881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9" name="Google Shape;599;p47"/>
          <p:cNvSpPr txBox="1">
            <a:spLocks noGrp="1"/>
          </p:cNvSpPr>
          <p:nvPr>
            <p:ph type="body" idx="3"/>
          </p:nvPr>
        </p:nvSpPr>
        <p:spPr>
          <a:xfrm>
            <a:off x="4668784" y="2642400"/>
            <a:ext cx="2016000" cy="2881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0" name="Google Shape;600;p47"/>
          <p:cNvSpPr txBox="1">
            <a:spLocks noGrp="1"/>
          </p:cNvSpPr>
          <p:nvPr>
            <p:ph type="body" idx="4"/>
          </p:nvPr>
        </p:nvSpPr>
        <p:spPr>
          <a:xfrm>
            <a:off x="6877175" y="2642400"/>
            <a:ext cx="2016000" cy="2881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1" name="Google Shape;601;p47"/>
          <p:cNvSpPr txBox="1">
            <a:spLocks noGrp="1"/>
          </p:cNvSpPr>
          <p:nvPr>
            <p:ph type="body" idx="5"/>
          </p:nvPr>
        </p:nvSpPr>
        <p:spPr>
          <a:xfrm>
            <a:off x="252000" y="735013"/>
            <a:ext cx="86436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2" name="Google Shape;602;p47"/>
          <p:cNvSpPr>
            <a:spLocks noGrp="1"/>
          </p:cNvSpPr>
          <p:nvPr>
            <p:ph type="pic" idx="6"/>
          </p:nvPr>
        </p:nvSpPr>
        <p:spPr>
          <a:xfrm>
            <a:off x="252000" y="1164512"/>
            <a:ext cx="2016000" cy="1260000"/>
          </a:xfrm>
          <a:prstGeom prst="rect">
            <a:avLst/>
          </a:prstGeom>
          <a:solidFill>
            <a:srgbClr val="F2F2F2"/>
          </a:solidFill>
          <a:ln>
            <a:noFill/>
          </a:ln>
        </p:spPr>
      </p:sp>
      <p:sp>
        <p:nvSpPr>
          <p:cNvPr id="603" name="Google Shape;603;p47"/>
          <p:cNvSpPr>
            <a:spLocks noGrp="1"/>
          </p:cNvSpPr>
          <p:nvPr>
            <p:ph type="pic" idx="7"/>
          </p:nvPr>
        </p:nvSpPr>
        <p:spPr>
          <a:xfrm>
            <a:off x="2460392" y="1165279"/>
            <a:ext cx="2016000" cy="1260000"/>
          </a:xfrm>
          <a:prstGeom prst="rect">
            <a:avLst/>
          </a:prstGeom>
          <a:solidFill>
            <a:srgbClr val="F2F2F2"/>
          </a:solidFill>
          <a:ln>
            <a:noFill/>
          </a:ln>
        </p:spPr>
      </p:sp>
      <p:sp>
        <p:nvSpPr>
          <p:cNvPr id="604" name="Google Shape;604;p47"/>
          <p:cNvSpPr>
            <a:spLocks noGrp="1"/>
          </p:cNvSpPr>
          <p:nvPr>
            <p:ph type="pic" idx="8"/>
          </p:nvPr>
        </p:nvSpPr>
        <p:spPr>
          <a:xfrm>
            <a:off x="4668784" y="1166046"/>
            <a:ext cx="2016000" cy="1260000"/>
          </a:xfrm>
          <a:prstGeom prst="rect">
            <a:avLst/>
          </a:prstGeom>
          <a:solidFill>
            <a:srgbClr val="F2F2F2"/>
          </a:solidFill>
          <a:ln>
            <a:noFill/>
          </a:ln>
        </p:spPr>
      </p:sp>
      <p:sp>
        <p:nvSpPr>
          <p:cNvPr id="605" name="Google Shape;605;p47"/>
          <p:cNvSpPr>
            <a:spLocks noGrp="1"/>
          </p:cNvSpPr>
          <p:nvPr>
            <p:ph type="pic" idx="9"/>
          </p:nvPr>
        </p:nvSpPr>
        <p:spPr>
          <a:xfrm>
            <a:off x="6877175" y="1166813"/>
            <a:ext cx="2016000" cy="1260000"/>
          </a:xfrm>
          <a:prstGeom prst="rect">
            <a:avLst/>
          </a:prstGeom>
          <a:solidFill>
            <a:srgbClr val="F2F2F2"/>
          </a:solidFill>
          <a:ln>
            <a:noFill/>
          </a:ln>
        </p:spPr>
      </p:sp>
      <p:sp>
        <p:nvSpPr>
          <p:cNvPr id="606" name="Google Shape;606;p47"/>
          <p:cNvSpPr txBox="1">
            <a:spLocks noGrp="1"/>
          </p:cNvSpPr>
          <p:nvPr>
            <p:ph type="body" idx="13"/>
          </p:nvPr>
        </p:nvSpPr>
        <p:spPr>
          <a:xfrm>
            <a:off x="250827" y="3038400"/>
            <a:ext cx="2015997" cy="1476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7" name="Google Shape;607;p47"/>
          <p:cNvSpPr txBox="1">
            <a:spLocks noGrp="1"/>
          </p:cNvSpPr>
          <p:nvPr>
            <p:ph type="body" idx="14"/>
          </p:nvPr>
        </p:nvSpPr>
        <p:spPr>
          <a:xfrm>
            <a:off x="2459610" y="3038400"/>
            <a:ext cx="2015997" cy="1476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8" name="Google Shape;608;p47"/>
          <p:cNvSpPr txBox="1">
            <a:spLocks noGrp="1"/>
          </p:cNvSpPr>
          <p:nvPr>
            <p:ph type="body" idx="15"/>
          </p:nvPr>
        </p:nvSpPr>
        <p:spPr>
          <a:xfrm>
            <a:off x="4668393" y="3038400"/>
            <a:ext cx="2015997" cy="1476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9" name="Google Shape;609;p47"/>
          <p:cNvSpPr txBox="1">
            <a:spLocks noGrp="1"/>
          </p:cNvSpPr>
          <p:nvPr>
            <p:ph type="body" idx="16"/>
          </p:nvPr>
        </p:nvSpPr>
        <p:spPr>
          <a:xfrm>
            <a:off x="6877175" y="3038400"/>
            <a:ext cx="2015997" cy="1476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0" name="Google Shape;610;p47"/>
          <p:cNvSpPr txBox="1">
            <a:spLocks noGrp="1"/>
          </p:cNvSpPr>
          <p:nvPr>
            <p:ph type="body" idx="17"/>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1" name="Google Shape;611;p47"/>
          <p:cNvSpPr txBox="1">
            <a:spLocks noGrp="1"/>
          </p:cNvSpPr>
          <p:nvPr>
            <p:ph type="body" idx="18"/>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2" name="Google Shape;612;p47"/>
          <p:cNvSpPr txBox="1">
            <a:spLocks noGrp="1"/>
          </p:cNvSpPr>
          <p:nvPr>
            <p:ph type="body" idx="19"/>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3" name="Google Shape;613;p47"/>
          <p:cNvSpPr txBox="1">
            <a:spLocks noGrp="1"/>
          </p:cNvSpPr>
          <p:nvPr>
            <p:ph type="body" idx="20"/>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4" name="Google Shape;614;p47"/>
          <p:cNvSpPr txBox="1">
            <a:spLocks noGrp="1"/>
          </p:cNvSpPr>
          <p:nvPr>
            <p:ph type="body" idx="21"/>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5" name="Google Shape;615;p47"/>
          <p:cNvSpPr txBox="1">
            <a:spLocks noGrp="1"/>
          </p:cNvSpPr>
          <p:nvPr>
            <p:ph type="body" idx="22"/>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16" name="Google Shape;616;p47"/>
          <p:cNvSpPr txBox="1">
            <a:spLocks noGrp="1"/>
          </p:cNvSpPr>
          <p:nvPr>
            <p:ph type="body" idx="23"/>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 colums wo pics">
  <p:cSld name="5 colums wo pics">
    <p:spTree>
      <p:nvGrpSpPr>
        <p:cNvPr id="1" name="Shape 617"/>
        <p:cNvGrpSpPr/>
        <p:nvPr/>
      </p:nvGrpSpPr>
      <p:grpSpPr>
        <a:xfrm>
          <a:off x="0" y="0"/>
          <a:ext cx="0" cy="0"/>
          <a:chOff x="0" y="0"/>
          <a:chExt cx="0" cy="0"/>
        </a:xfrm>
      </p:grpSpPr>
      <p:sp>
        <p:nvSpPr>
          <p:cNvPr id="618" name="Google Shape;618;p48"/>
          <p:cNvSpPr txBox="1">
            <a:spLocks noGrp="1"/>
          </p:cNvSpPr>
          <p:nvPr>
            <p:ph type="title"/>
          </p:nvPr>
        </p:nvSpPr>
        <p:spPr>
          <a:xfrm>
            <a:off x="252000" y="237316"/>
            <a:ext cx="8640000" cy="4976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48"/>
          <p:cNvSpPr txBox="1">
            <a:spLocks noGrp="1"/>
          </p:cNvSpPr>
          <p:nvPr>
            <p:ph type="body" idx="1"/>
          </p:nvPr>
        </p:nvSpPr>
        <p:spPr>
          <a:xfrm>
            <a:off x="252000" y="1872000"/>
            <a:ext cx="1584000" cy="93681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Noto Sans Symbols"/>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600"/>
              </a:spcBef>
              <a:spcAft>
                <a:spcPts val="0"/>
              </a:spcAft>
              <a:buClr>
                <a:schemeClr val="lt2"/>
              </a:buClr>
              <a:buSzPts val="1200"/>
              <a:buFont typeface="Arial"/>
              <a:buAutoNum type="alphaLcParenR"/>
              <a:defRPr sz="1200" b="0" i="0" u="none" strike="noStrike" cap="none">
                <a:solidFill>
                  <a:schemeClr val="lt2"/>
                </a:solidFill>
                <a:latin typeface="Arial"/>
                <a:ea typeface="Arial"/>
                <a:cs typeface="Arial"/>
                <a:sym typeface="Arial"/>
              </a:defRPr>
            </a:lvl3pPr>
            <a:lvl4pPr marL="1828800" marR="0" lvl="3" indent="-297180" algn="l" rtl="0">
              <a:lnSpc>
                <a:spcPct val="100000"/>
              </a:lnSpc>
              <a:spcBef>
                <a:spcPts val="600"/>
              </a:spcBef>
              <a:spcAft>
                <a:spcPts val="0"/>
              </a:spcAft>
              <a:buClr>
                <a:schemeClr val="lt2"/>
              </a:buClr>
              <a:buSzPts val="1080"/>
              <a:buFont typeface="Arial"/>
              <a:buAutoNum type="romanLcPeriod"/>
              <a:defRPr sz="1200" b="0" i="0" u="none" strike="noStrike" cap="none">
                <a:solidFill>
                  <a:schemeClr val="lt2"/>
                </a:solidFill>
                <a:latin typeface="Arial"/>
                <a:ea typeface="Arial"/>
                <a:cs typeface="Arial"/>
                <a:sym typeface="Arial"/>
              </a:defRPr>
            </a:lvl4pPr>
            <a:lvl5pPr marL="2286000" marR="0" lvl="4"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0" name="Google Shape;620;p48"/>
          <p:cNvSpPr txBox="1">
            <a:spLocks noGrp="1"/>
          </p:cNvSpPr>
          <p:nvPr>
            <p:ph type="body" idx="2"/>
          </p:nvPr>
        </p:nvSpPr>
        <p:spPr>
          <a:xfrm>
            <a:off x="252000" y="1310399"/>
            <a:ext cx="1584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1" name="Google Shape;621;p48"/>
          <p:cNvSpPr txBox="1">
            <a:spLocks noGrp="1"/>
          </p:cNvSpPr>
          <p:nvPr>
            <p:ph type="body" idx="3"/>
          </p:nvPr>
        </p:nvSpPr>
        <p:spPr>
          <a:xfrm>
            <a:off x="2016294" y="1310399"/>
            <a:ext cx="1584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2" name="Google Shape;622;p48"/>
          <p:cNvSpPr txBox="1">
            <a:spLocks noGrp="1"/>
          </p:cNvSpPr>
          <p:nvPr>
            <p:ph type="body" idx="4"/>
          </p:nvPr>
        </p:nvSpPr>
        <p:spPr>
          <a:xfrm>
            <a:off x="3780588" y="1310399"/>
            <a:ext cx="1584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3" name="Google Shape;623;p48"/>
          <p:cNvSpPr txBox="1">
            <a:spLocks noGrp="1"/>
          </p:cNvSpPr>
          <p:nvPr>
            <p:ph type="body" idx="5"/>
          </p:nvPr>
        </p:nvSpPr>
        <p:spPr>
          <a:xfrm>
            <a:off x="5544882" y="1310399"/>
            <a:ext cx="1584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4" name="Google Shape;624;p48"/>
          <p:cNvSpPr txBox="1">
            <a:spLocks noGrp="1"/>
          </p:cNvSpPr>
          <p:nvPr>
            <p:ph type="body" idx="6"/>
          </p:nvPr>
        </p:nvSpPr>
        <p:spPr>
          <a:xfrm>
            <a:off x="252000" y="735013"/>
            <a:ext cx="86400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5" name="Google Shape;625;p48"/>
          <p:cNvSpPr txBox="1">
            <a:spLocks noGrp="1"/>
          </p:cNvSpPr>
          <p:nvPr>
            <p:ph type="body" idx="7"/>
          </p:nvPr>
        </p:nvSpPr>
        <p:spPr>
          <a:xfrm>
            <a:off x="2016294" y="1872000"/>
            <a:ext cx="1584000" cy="93681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Noto Sans Symbols"/>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600"/>
              </a:spcBef>
              <a:spcAft>
                <a:spcPts val="0"/>
              </a:spcAft>
              <a:buClr>
                <a:schemeClr val="lt2"/>
              </a:buClr>
              <a:buSzPts val="1200"/>
              <a:buFont typeface="Arial"/>
              <a:buAutoNum type="alphaLcParenR"/>
              <a:defRPr sz="1200" b="0" i="0" u="none" strike="noStrike" cap="none">
                <a:solidFill>
                  <a:schemeClr val="lt2"/>
                </a:solidFill>
                <a:latin typeface="Arial"/>
                <a:ea typeface="Arial"/>
                <a:cs typeface="Arial"/>
                <a:sym typeface="Arial"/>
              </a:defRPr>
            </a:lvl3pPr>
            <a:lvl4pPr marL="1828800" marR="0" lvl="3" indent="-297180" algn="l" rtl="0">
              <a:lnSpc>
                <a:spcPct val="100000"/>
              </a:lnSpc>
              <a:spcBef>
                <a:spcPts val="600"/>
              </a:spcBef>
              <a:spcAft>
                <a:spcPts val="0"/>
              </a:spcAft>
              <a:buClr>
                <a:schemeClr val="lt2"/>
              </a:buClr>
              <a:buSzPts val="1080"/>
              <a:buFont typeface="Arial"/>
              <a:buAutoNum type="romanLcPeriod"/>
              <a:defRPr sz="1200" b="0" i="0" u="none" strike="noStrike" cap="none">
                <a:solidFill>
                  <a:schemeClr val="lt2"/>
                </a:solidFill>
                <a:latin typeface="Arial"/>
                <a:ea typeface="Arial"/>
                <a:cs typeface="Arial"/>
                <a:sym typeface="Arial"/>
              </a:defRPr>
            </a:lvl4pPr>
            <a:lvl5pPr marL="2286000" marR="0" lvl="4"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6" name="Google Shape;626;p48"/>
          <p:cNvSpPr txBox="1">
            <a:spLocks noGrp="1"/>
          </p:cNvSpPr>
          <p:nvPr>
            <p:ph type="body" idx="8"/>
          </p:nvPr>
        </p:nvSpPr>
        <p:spPr>
          <a:xfrm>
            <a:off x="3780588" y="1872000"/>
            <a:ext cx="1584000" cy="93681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Noto Sans Symbols"/>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600"/>
              </a:spcBef>
              <a:spcAft>
                <a:spcPts val="0"/>
              </a:spcAft>
              <a:buClr>
                <a:schemeClr val="lt2"/>
              </a:buClr>
              <a:buSzPts val="1200"/>
              <a:buFont typeface="Arial"/>
              <a:buAutoNum type="alphaLcParenR"/>
              <a:defRPr sz="1200" b="0" i="0" u="none" strike="noStrike" cap="none">
                <a:solidFill>
                  <a:schemeClr val="lt2"/>
                </a:solidFill>
                <a:latin typeface="Arial"/>
                <a:ea typeface="Arial"/>
                <a:cs typeface="Arial"/>
                <a:sym typeface="Arial"/>
              </a:defRPr>
            </a:lvl3pPr>
            <a:lvl4pPr marL="1828800" marR="0" lvl="3" indent="-297180" algn="l" rtl="0">
              <a:lnSpc>
                <a:spcPct val="100000"/>
              </a:lnSpc>
              <a:spcBef>
                <a:spcPts val="600"/>
              </a:spcBef>
              <a:spcAft>
                <a:spcPts val="0"/>
              </a:spcAft>
              <a:buClr>
                <a:schemeClr val="lt2"/>
              </a:buClr>
              <a:buSzPts val="1080"/>
              <a:buFont typeface="Arial"/>
              <a:buAutoNum type="romanLcPeriod"/>
              <a:defRPr sz="1200" b="0" i="0" u="none" strike="noStrike" cap="none">
                <a:solidFill>
                  <a:schemeClr val="lt2"/>
                </a:solidFill>
                <a:latin typeface="Arial"/>
                <a:ea typeface="Arial"/>
                <a:cs typeface="Arial"/>
                <a:sym typeface="Arial"/>
              </a:defRPr>
            </a:lvl4pPr>
            <a:lvl5pPr marL="2286000" marR="0" lvl="4"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7" name="Google Shape;627;p48"/>
          <p:cNvSpPr txBox="1">
            <a:spLocks noGrp="1"/>
          </p:cNvSpPr>
          <p:nvPr>
            <p:ph type="body" idx="9"/>
          </p:nvPr>
        </p:nvSpPr>
        <p:spPr>
          <a:xfrm>
            <a:off x="5544882" y="1872000"/>
            <a:ext cx="1584000" cy="93681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Noto Sans Symbols"/>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600"/>
              </a:spcBef>
              <a:spcAft>
                <a:spcPts val="0"/>
              </a:spcAft>
              <a:buClr>
                <a:schemeClr val="lt2"/>
              </a:buClr>
              <a:buSzPts val="1200"/>
              <a:buFont typeface="Arial"/>
              <a:buAutoNum type="alphaLcParenR"/>
              <a:defRPr sz="1200" b="0" i="0" u="none" strike="noStrike" cap="none">
                <a:solidFill>
                  <a:schemeClr val="lt2"/>
                </a:solidFill>
                <a:latin typeface="Arial"/>
                <a:ea typeface="Arial"/>
                <a:cs typeface="Arial"/>
                <a:sym typeface="Arial"/>
              </a:defRPr>
            </a:lvl3pPr>
            <a:lvl4pPr marL="1828800" marR="0" lvl="3" indent="-297180" algn="l" rtl="0">
              <a:lnSpc>
                <a:spcPct val="100000"/>
              </a:lnSpc>
              <a:spcBef>
                <a:spcPts val="600"/>
              </a:spcBef>
              <a:spcAft>
                <a:spcPts val="0"/>
              </a:spcAft>
              <a:buClr>
                <a:schemeClr val="lt2"/>
              </a:buClr>
              <a:buSzPts val="1080"/>
              <a:buFont typeface="Arial"/>
              <a:buAutoNum type="romanLcPeriod"/>
              <a:defRPr sz="1200" b="0" i="0" u="none" strike="noStrike" cap="none">
                <a:solidFill>
                  <a:schemeClr val="lt2"/>
                </a:solidFill>
                <a:latin typeface="Arial"/>
                <a:ea typeface="Arial"/>
                <a:cs typeface="Arial"/>
                <a:sym typeface="Arial"/>
              </a:defRPr>
            </a:lvl4pPr>
            <a:lvl5pPr marL="2286000" marR="0" lvl="4"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8" name="Google Shape;628;p48"/>
          <p:cNvSpPr txBox="1">
            <a:spLocks noGrp="1"/>
          </p:cNvSpPr>
          <p:nvPr>
            <p:ph type="body" idx="13"/>
          </p:nvPr>
        </p:nvSpPr>
        <p:spPr>
          <a:xfrm>
            <a:off x="7309175" y="1310399"/>
            <a:ext cx="1584000" cy="468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29" name="Google Shape;629;p48"/>
          <p:cNvSpPr txBox="1">
            <a:spLocks noGrp="1"/>
          </p:cNvSpPr>
          <p:nvPr>
            <p:ph type="body" idx="14"/>
          </p:nvPr>
        </p:nvSpPr>
        <p:spPr>
          <a:xfrm>
            <a:off x="7309175" y="1872000"/>
            <a:ext cx="1584000" cy="93681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200"/>
              <a:buFont typeface="Noto Sans Symbols"/>
              <a:buNone/>
              <a:defRPr sz="1200" b="0" i="0" u="none" strike="noStrike" cap="none">
                <a:solidFill>
                  <a:schemeClr val="dk2"/>
                </a:solidFill>
                <a:latin typeface="Arial"/>
                <a:ea typeface="Arial"/>
                <a:cs typeface="Arial"/>
                <a:sym typeface="Arial"/>
              </a:defRPr>
            </a:lvl1pPr>
            <a:lvl2pPr marL="914400" marR="0" lvl="1"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600"/>
              </a:spcBef>
              <a:spcAft>
                <a:spcPts val="0"/>
              </a:spcAft>
              <a:buClr>
                <a:schemeClr val="lt2"/>
              </a:buClr>
              <a:buSzPts val="1200"/>
              <a:buFont typeface="Arial"/>
              <a:buAutoNum type="alphaLcParenR"/>
              <a:defRPr sz="1200" b="0" i="0" u="none" strike="noStrike" cap="none">
                <a:solidFill>
                  <a:schemeClr val="lt2"/>
                </a:solidFill>
                <a:latin typeface="Arial"/>
                <a:ea typeface="Arial"/>
                <a:cs typeface="Arial"/>
                <a:sym typeface="Arial"/>
              </a:defRPr>
            </a:lvl3pPr>
            <a:lvl4pPr marL="1828800" marR="0" lvl="3" indent="-297180" algn="l" rtl="0">
              <a:lnSpc>
                <a:spcPct val="100000"/>
              </a:lnSpc>
              <a:spcBef>
                <a:spcPts val="600"/>
              </a:spcBef>
              <a:spcAft>
                <a:spcPts val="0"/>
              </a:spcAft>
              <a:buClr>
                <a:schemeClr val="lt2"/>
              </a:buClr>
              <a:buSzPts val="1080"/>
              <a:buFont typeface="Arial"/>
              <a:buAutoNum type="romanLcPeriod"/>
              <a:defRPr sz="1200" b="0" i="0" u="none" strike="noStrike" cap="none">
                <a:solidFill>
                  <a:schemeClr val="lt2"/>
                </a:solidFill>
                <a:latin typeface="Arial"/>
                <a:ea typeface="Arial"/>
                <a:cs typeface="Arial"/>
                <a:sym typeface="Arial"/>
              </a:defRPr>
            </a:lvl4pPr>
            <a:lvl5pPr marL="2286000" marR="0" lvl="4" indent="-304800" algn="l" rtl="0">
              <a:lnSpc>
                <a:spcPct val="100000"/>
              </a:lnSpc>
              <a:spcBef>
                <a:spcPts val="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0" name="Google Shape;630;p48"/>
          <p:cNvSpPr txBox="1">
            <a:spLocks noGrp="1"/>
          </p:cNvSpPr>
          <p:nvPr>
            <p:ph type="body" idx="15"/>
          </p:nvPr>
        </p:nvSpPr>
        <p:spPr>
          <a:xfrm>
            <a:off x="252000" y="2930400"/>
            <a:ext cx="1584000" cy="158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1" name="Google Shape;631;p48"/>
          <p:cNvSpPr txBox="1">
            <a:spLocks noGrp="1"/>
          </p:cNvSpPr>
          <p:nvPr>
            <p:ph type="body" idx="16"/>
          </p:nvPr>
        </p:nvSpPr>
        <p:spPr>
          <a:xfrm>
            <a:off x="2016294" y="2930400"/>
            <a:ext cx="1584000" cy="158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2" name="Google Shape;632;p48"/>
          <p:cNvSpPr txBox="1">
            <a:spLocks noGrp="1"/>
          </p:cNvSpPr>
          <p:nvPr>
            <p:ph type="body" idx="17"/>
          </p:nvPr>
        </p:nvSpPr>
        <p:spPr>
          <a:xfrm>
            <a:off x="3780588" y="2930400"/>
            <a:ext cx="1584000" cy="158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3" name="Google Shape;633;p48"/>
          <p:cNvSpPr txBox="1">
            <a:spLocks noGrp="1"/>
          </p:cNvSpPr>
          <p:nvPr>
            <p:ph type="body" idx="18"/>
          </p:nvPr>
        </p:nvSpPr>
        <p:spPr>
          <a:xfrm>
            <a:off x="5544882" y="2930400"/>
            <a:ext cx="1584000" cy="158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4" name="Google Shape;634;p48"/>
          <p:cNvSpPr txBox="1">
            <a:spLocks noGrp="1"/>
          </p:cNvSpPr>
          <p:nvPr>
            <p:ph type="body" idx="19"/>
          </p:nvPr>
        </p:nvSpPr>
        <p:spPr>
          <a:xfrm>
            <a:off x="7309175" y="2930400"/>
            <a:ext cx="1584000" cy="1584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5" name="Google Shape;635;p48"/>
          <p:cNvSpPr txBox="1">
            <a:spLocks noGrp="1"/>
          </p:cNvSpPr>
          <p:nvPr>
            <p:ph type="body" idx="20"/>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6" name="Google Shape;636;p48"/>
          <p:cNvSpPr txBox="1">
            <a:spLocks noGrp="1"/>
          </p:cNvSpPr>
          <p:nvPr>
            <p:ph type="body" idx="21"/>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7" name="Google Shape;637;p48"/>
          <p:cNvSpPr txBox="1">
            <a:spLocks noGrp="1"/>
          </p:cNvSpPr>
          <p:nvPr>
            <p:ph type="body" idx="22"/>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8" name="Google Shape;638;p48"/>
          <p:cNvSpPr txBox="1">
            <a:spLocks noGrp="1"/>
          </p:cNvSpPr>
          <p:nvPr>
            <p:ph type="body" idx="23"/>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39" name="Google Shape;639;p48"/>
          <p:cNvSpPr txBox="1">
            <a:spLocks noGrp="1"/>
          </p:cNvSpPr>
          <p:nvPr>
            <p:ph type="body" idx="24"/>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40" name="Google Shape;640;p48"/>
          <p:cNvSpPr txBox="1">
            <a:spLocks noGrp="1"/>
          </p:cNvSpPr>
          <p:nvPr>
            <p:ph type="body" idx="2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41" name="Google Shape;641;p48"/>
          <p:cNvSpPr txBox="1">
            <a:spLocks noGrp="1"/>
          </p:cNvSpPr>
          <p:nvPr>
            <p:ph type="body" idx="2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 colums w pics">
  <p:cSld name="5 colums w pics">
    <p:spTree>
      <p:nvGrpSpPr>
        <p:cNvPr id="1" name="Shape 642"/>
        <p:cNvGrpSpPr/>
        <p:nvPr/>
      </p:nvGrpSpPr>
      <p:grpSpPr>
        <a:xfrm>
          <a:off x="0" y="0"/>
          <a:ext cx="0" cy="0"/>
          <a:chOff x="0" y="0"/>
          <a:chExt cx="0" cy="0"/>
        </a:xfrm>
      </p:grpSpPr>
      <p:sp>
        <p:nvSpPr>
          <p:cNvPr id="643" name="Google Shape;643;p49"/>
          <p:cNvSpPr txBox="1">
            <a:spLocks noGrp="1"/>
          </p:cNvSpPr>
          <p:nvPr>
            <p:ph type="title"/>
          </p:nvPr>
        </p:nvSpPr>
        <p:spPr>
          <a:xfrm>
            <a:off x="252000" y="237316"/>
            <a:ext cx="8640000" cy="4976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49"/>
          <p:cNvSpPr txBox="1">
            <a:spLocks noGrp="1"/>
          </p:cNvSpPr>
          <p:nvPr>
            <p:ph type="body" idx="1"/>
          </p:nvPr>
        </p:nvSpPr>
        <p:spPr>
          <a:xfrm>
            <a:off x="252000" y="2570400"/>
            <a:ext cx="1584000" cy="53211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45" name="Google Shape;645;p49"/>
          <p:cNvSpPr txBox="1">
            <a:spLocks noGrp="1"/>
          </p:cNvSpPr>
          <p:nvPr>
            <p:ph type="body" idx="2"/>
          </p:nvPr>
        </p:nvSpPr>
        <p:spPr>
          <a:xfrm>
            <a:off x="2016294" y="2570400"/>
            <a:ext cx="1584000" cy="53211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46" name="Google Shape;646;p49"/>
          <p:cNvSpPr txBox="1">
            <a:spLocks noGrp="1"/>
          </p:cNvSpPr>
          <p:nvPr>
            <p:ph type="body" idx="3"/>
          </p:nvPr>
        </p:nvSpPr>
        <p:spPr>
          <a:xfrm>
            <a:off x="3780588" y="2570400"/>
            <a:ext cx="1584000" cy="53211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47" name="Google Shape;647;p49"/>
          <p:cNvSpPr txBox="1">
            <a:spLocks noGrp="1"/>
          </p:cNvSpPr>
          <p:nvPr>
            <p:ph type="body" idx="4"/>
          </p:nvPr>
        </p:nvSpPr>
        <p:spPr>
          <a:xfrm>
            <a:off x="5544882" y="2570400"/>
            <a:ext cx="1584000" cy="53211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48" name="Google Shape;648;p49"/>
          <p:cNvSpPr txBox="1">
            <a:spLocks noGrp="1"/>
          </p:cNvSpPr>
          <p:nvPr>
            <p:ph type="body" idx="5"/>
          </p:nvPr>
        </p:nvSpPr>
        <p:spPr>
          <a:xfrm>
            <a:off x="252000" y="735013"/>
            <a:ext cx="86400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49" name="Google Shape;649;p49"/>
          <p:cNvSpPr>
            <a:spLocks noGrp="1"/>
          </p:cNvSpPr>
          <p:nvPr>
            <p:ph type="pic" idx="6"/>
          </p:nvPr>
        </p:nvSpPr>
        <p:spPr>
          <a:xfrm>
            <a:off x="252000" y="1166400"/>
            <a:ext cx="1584000" cy="1260000"/>
          </a:xfrm>
          <a:prstGeom prst="rect">
            <a:avLst/>
          </a:prstGeom>
          <a:solidFill>
            <a:srgbClr val="F2F2F2"/>
          </a:solidFill>
          <a:ln>
            <a:noFill/>
          </a:ln>
        </p:spPr>
      </p:sp>
      <p:sp>
        <p:nvSpPr>
          <p:cNvPr id="650" name="Google Shape;650;p49"/>
          <p:cNvSpPr>
            <a:spLocks noGrp="1"/>
          </p:cNvSpPr>
          <p:nvPr>
            <p:ph type="pic" idx="7"/>
          </p:nvPr>
        </p:nvSpPr>
        <p:spPr>
          <a:xfrm>
            <a:off x="2016294" y="1166400"/>
            <a:ext cx="1584000" cy="1260000"/>
          </a:xfrm>
          <a:prstGeom prst="rect">
            <a:avLst/>
          </a:prstGeom>
          <a:solidFill>
            <a:srgbClr val="F2F2F2"/>
          </a:solidFill>
          <a:ln>
            <a:noFill/>
          </a:ln>
        </p:spPr>
      </p:sp>
      <p:sp>
        <p:nvSpPr>
          <p:cNvPr id="651" name="Google Shape;651;p49"/>
          <p:cNvSpPr>
            <a:spLocks noGrp="1"/>
          </p:cNvSpPr>
          <p:nvPr>
            <p:ph type="pic" idx="8"/>
          </p:nvPr>
        </p:nvSpPr>
        <p:spPr>
          <a:xfrm>
            <a:off x="3780588" y="1166400"/>
            <a:ext cx="1584000" cy="1260000"/>
          </a:xfrm>
          <a:prstGeom prst="rect">
            <a:avLst/>
          </a:prstGeom>
          <a:solidFill>
            <a:srgbClr val="F2F2F2"/>
          </a:solidFill>
          <a:ln>
            <a:noFill/>
          </a:ln>
        </p:spPr>
      </p:sp>
      <p:sp>
        <p:nvSpPr>
          <p:cNvPr id="652" name="Google Shape;652;p49"/>
          <p:cNvSpPr>
            <a:spLocks noGrp="1"/>
          </p:cNvSpPr>
          <p:nvPr>
            <p:ph type="pic" idx="9"/>
          </p:nvPr>
        </p:nvSpPr>
        <p:spPr>
          <a:xfrm>
            <a:off x="5544882" y="1166400"/>
            <a:ext cx="1584000" cy="1260000"/>
          </a:xfrm>
          <a:prstGeom prst="rect">
            <a:avLst/>
          </a:prstGeom>
          <a:solidFill>
            <a:srgbClr val="F2F2F2"/>
          </a:solidFill>
          <a:ln>
            <a:noFill/>
          </a:ln>
        </p:spPr>
      </p:sp>
      <p:sp>
        <p:nvSpPr>
          <p:cNvPr id="653" name="Google Shape;653;p49"/>
          <p:cNvSpPr txBox="1">
            <a:spLocks noGrp="1"/>
          </p:cNvSpPr>
          <p:nvPr>
            <p:ph type="body" idx="13"/>
          </p:nvPr>
        </p:nvSpPr>
        <p:spPr>
          <a:xfrm>
            <a:off x="7309175" y="2570400"/>
            <a:ext cx="1584000" cy="53211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4" name="Google Shape;654;p49"/>
          <p:cNvSpPr>
            <a:spLocks noGrp="1"/>
          </p:cNvSpPr>
          <p:nvPr>
            <p:ph type="pic" idx="14"/>
          </p:nvPr>
        </p:nvSpPr>
        <p:spPr>
          <a:xfrm>
            <a:off x="7309175" y="1166400"/>
            <a:ext cx="1584000" cy="1260000"/>
          </a:xfrm>
          <a:prstGeom prst="rect">
            <a:avLst/>
          </a:prstGeom>
          <a:solidFill>
            <a:srgbClr val="F2F2F2"/>
          </a:solidFill>
          <a:ln>
            <a:noFill/>
          </a:ln>
        </p:spPr>
      </p:sp>
      <p:sp>
        <p:nvSpPr>
          <p:cNvPr id="655" name="Google Shape;655;p49"/>
          <p:cNvSpPr txBox="1">
            <a:spLocks noGrp="1"/>
          </p:cNvSpPr>
          <p:nvPr>
            <p:ph type="body" idx="15"/>
          </p:nvPr>
        </p:nvSpPr>
        <p:spPr>
          <a:xfrm>
            <a:off x="252000" y="3204000"/>
            <a:ext cx="1584000" cy="1312438"/>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6" name="Google Shape;656;p49"/>
          <p:cNvSpPr txBox="1">
            <a:spLocks noGrp="1"/>
          </p:cNvSpPr>
          <p:nvPr>
            <p:ph type="body" idx="16"/>
          </p:nvPr>
        </p:nvSpPr>
        <p:spPr>
          <a:xfrm>
            <a:off x="2016294" y="3204000"/>
            <a:ext cx="1584000" cy="1312438"/>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7" name="Google Shape;657;p49"/>
          <p:cNvSpPr txBox="1">
            <a:spLocks noGrp="1"/>
          </p:cNvSpPr>
          <p:nvPr>
            <p:ph type="body" idx="17"/>
          </p:nvPr>
        </p:nvSpPr>
        <p:spPr>
          <a:xfrm>
            <a:off x="3780588" y="3204000"/>
            <a:ext cx="1584000" cy="1312438"/>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8" name="Google Shape;658;p49"/>
          <p:cNvSpPr txBox="1">
            <a:spLocks noGrp="1"/>
          </p:cNvSpPr>
          <p:nvPr>
            <p:ph type="body" idx="18"/>
          </p:nvPr>
        </p:nvSpPr>
        <p:spPr>
          <a:xfrm>
            <a:off x="5544882" y="3204000"/>
            <a:ext cx="1584000" cy="1312438"/>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9" name="Google Shape;659;p49"/>
          <p:cNvSpPr txBox="1">
            <a:spLocks noGrp="1"/>
          </p:cNvSpPr>
          <p:nvPr>
            <p:ph type="body" idx="19"/>
          </p:nvPr>
        </p:nvSpPr>
        <p:spPr>
          <a:xfrm>
            <a:off x="7309175" y="3204000"/>
            <a:ext cx="1584000" cy="1312438"/>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0" name="Google Shape;660;p49"/>
          <p:cNvSpPr txBox="1">
            <a:spLocks noGrp="1"/>
          </p:cNvSpPr>
          <p:nvPr>
            <p:ph type="body" idx="20"/>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1" name="Google Shape;661;p49"/>
          <p:cNvSpPr txBox="1">
            <a:spLocks noGrp="1"/>
          </p:cNvSpPr>
          <p:nvPr>
            <p:ph type="body" idx="21"/>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2" name="Google Shape;662;p49"/>
          <p:cNvSpPr txBox="1">
            <a:spLocks noGrp="1"/>
          </p:cNvSpPr>
          <p:nvPr>
            <p:ph type="body" idx="22"/>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body" idx="23"/>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4" name="Google Shape;664;p49"/>
          <p:cNvSpPr txBox="1">
            <a:spLocks noGrp="1"/>
          </p:cNvSpPr>
          <p:nvPr>
            <p:ph type="body" idx="24"/>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5" name="Google Shape;665;p49"/>
          <p:cNvSpPr txBox="1">
            <a:spLocks noGrp="1"/>
          </p:cNvSpPr>
          <p:nvPr>
            <p:ph type="body" idx="2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6" name="Google Shape;666;p49"/>
          <p:cNvSpPr txBox="1">
            <a:spLocks noGrp="1"/>
          </p:cNvSpPr>
          <p:nvPr>
            <p:ph type="body" idx="2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eatures list 1">
  <p:cSld name="Features list 1">
    <p:spTree>
      <p:nvGrpSpPr>
        <p:cNvPr id="1" name="Shape 667"/>
        <p:cNvGrpSpPr/>
        <p:nvPr/>
      </p:nvGrpSpPr>
      <p:grpSpPr>
        <a:xfrm>
          <a:off x="0" y="0"/>
          <a:ext cx="0" cy="0"/>
          <a:chOff x="0" y="0"/>
          <a:chExt cx="0" cy="0"/>
        </a:xfrm>
      </p:grpSpPr>
      <p:sp>
        <p:nvSpPr>
          <p:cNvPr id="668" name="Google Shape;668;p50"/>
          <p:cNvSpPr txBox="1">
            <a:spLocks noGrp="1"/>
          </p:cNvSpPr>
          <p:nvPr>
            <p:ph type="title"/>
          </p:nvPr>
        </p:nvSpPr>
        <p:spPr>
          <a:xfrm>
            <a:off x="250825" y="237317"/>
            <a:ext cx="8640000" cy="49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9" name="Google Shape;669;p50"/>
          <p:cNvSpPr>
            <a:spLocks noGrp="1"/>
          </p:cNvSpPr>
          <p:nvPr>
            <p:ph type="pic" idx="2"/>
          </p:nvPr>
        </p:nvSpPr>
        <p:spPr>
          <a:xfrm>
            <a:off x="2952000" y="950910"/>
            <a:ext cx="3240000" cy="3565527"/>
          </a:xfrm>
          <a:prstGeom prst="rect">
            <a:avLst/>
          </a:prstGeom>
          <a:solidFill>
            <a:srgbClr val="F2F2F2"/>
          </a:solidFill>
          <a:ln>
            <a:noFill/>
          </a:ln>
        </p:spPr>
      </p:sp>
      <p:sp>
        <p:nvSpPr>
          <p:cNvPr id="670" name="Google Shape;670;p50"/>
          <p:cNvSpPr txBox="1">
            <a:spLocks noGrp="1"/>
          </p:cNvSpPr>
          <p:nvPr>
            <p:ph type="body" idx="1"/>
          </p:nvPr>
        </p:nvSpPr>
        <p:spPr>
          <a:xfrm>
            <a:off x="6373175" y="950913"/>
            <a:ext cx="2520000" cy="25182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71" name="Google Shape;671;p50"/>
          <p:cNvSpPr txBox="1">
            <a:spLocks noGrp="1"/>
          </p:cNvSpPr>
          <p:nvPr>
            <p:ph type="body" idx="3"/>
          </p:nvPr>
        </p:nvSpPr>
        <p:spPr>
          <a:xfrm>
            <a:off x="6373175" y="1868684"/>
            <a:ext cx="2520000" cy="25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72" name="Google Shape;672;p50"/>
          <p:cNvSpPr txBox="1">
            <a:spLocks noGrp="1"/>
          </p:cNvSpPr>
          <p:nvPr>
            <p:ph type="body" idx="4"/>
          </p:nvPr>
        </p:nvSpPr>
        <p:spPr>
          <a:xfrm>
            <a:off x="6373175" y="2786628"/>
            <a:ext cx="2520000" cy="25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73" name="Google Shape;673;p50"/>
          <p:cNvSpPr txBox="1">
            <a:spLocks noGrp="1"/>
          </p:cNvSpPr>
          <p:nvPr>
            <p:ph type="body" idx="5"/>
          </p:nvPr>
        </p:nvSpPr>
        <p:spPr>
          <a:xfrm>
            <a:off x="6373175" y="1274400"/>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4" name="Google Shape;674;p50"/>
          <p:cNvSpPr txBox="1">
            <a:spLocks noGrp="1"/>
          </p:cNvSpPr>
          <p:nvPr>
            <p:ph type="body" idx="6"/>
          </p:nvPr>
        </p:nvSpPr>
        <p:spPr>
          <a:xfrm>
            <a:off x="6373175" y="2192287"/>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5" name="Google Shape;675;p50"/>
          <p:cNvSpPr txBox="1">
            <a:spLocks noGrp="1"/>
          </p:cNvSpPr>
          <p:nvPr>
            <p:ph type="body" idx="7"/>
          </p:nvPr>
        </p:nvSpPr>
        <p:spPr>
          <a:xfrm>
            <a:off x="6373175" y="3110174"/>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cxnSp>
        <p:nvCxnSpPr>
          <p:cNvPr id="676" name="Google Shape;676;p50"/>
          <p:cNvCxnSpPr/>
          <p:nvPr/>
        </p:nvCxnSpPr>
        <p:spPr>
          <a:xfrm>
            <a:off x="6373175" y="1762715"/>
            <a:ext cx="2520000" cy="0"/>
          </a:xfrm>
          <a:prstGeom prst="straightConnector1">
            <a:avLst/>
          </a:prstGeom>
          <a:noFill/>
          <a:ln w="9525" cap="flat" cmpd="sng">
            <a:solidFill>
              <a:srgbClr val="D8D8D8"/>
            </a:solidFill>
            <a:prstDash val="solid"/>
            <a:miter lim="800000"/>
            <a:headEnd type="none" w="sm" len="sm"/>
            <a:tailEnd type="none" w="sm" len="sm"/>
          </a:ln>
        </p:spPr>
      </p:cxnSp>
      <p:cxnSp>
        <p:nvCxnSpPr>
          <p:cNvPr id="677" name="Google Shape;677;p50"/>
          <p:cNvCxnSpPr/>
          <p:nvPr/>
        </p:nvCxnSpPr>
        <p:spPr>
          <a:xfrm>
            <a:off x="6373175" y="2680602"/>
            <a:ext cx="2520000" cy="0"/>
          </a:xfrm>
          <a:prstGeom prst="straightConnector1">
            <a:avLst/>
          </a:prstGeom>
          <a:noFill/>
          <a:ln w="9525" cap="flat" cmpd="sng">
            <a:solidFill>
              <a:srgbClr val="D8D8D8"/>
            </a:solidFill>
            <a:prstDash val="solid"/>
            <a:miter lim="800000"/>
            <a:headEnd type="none" w="sm" len="sm"/>
            <a:tailEnd type="none" w="sm" len="sm"/>
          </a:ln>
        </p:spPr>
      </p:cxnSp>
      <p:cxnSp>
        <p:nvCxnSpPr>
          <p:cNvPr id="678" name="Google Shape;678;p50"/>
          <p:cNvCxnSpPr/>
          <p:nvPr/>
        </p:nvCxnSpPr>
        <p:spPr>
          <a:xfrm>
            <a:off x="6373175" y="3598489"/>
            <a:ext cx="2520000" cy="0"/>
          </a:xfrm>
          <a:prstGeom prst="straightConnector1">
            <a:avLst/>
          </a:prstGeom>
          <a:noFill/>
          <a:ln w="9525" cap="flat" cmpd="sng">
            <a:solidFill>
              <a:srgbClr val="D8D8D8"/>
            </a:solidFill>
            <a:prstDash val="solid"/>
            <a:miter lim="800000"/>
            <a:headEnd type="none" w="sm" len="sm"/>
            <a:tailEnd type="none" w="sm" len="sm"/>
          </a:ln>
        </p:spPr>
      </p:cxnSp>
      <p:sp>
        <p:nvSpPr>
          <p:cNvPr id="679" name="Google Shape;679;p50"/>
          <p:cNvSpPr txBox="1">
            <a:spLocks noGrp="1"/>
          </p:cNvSpPr>
          <p:nvPr>
            <p:ph type="body" idx="8"/>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0" name="Google Shape;680;p50"/>
          <p:cNvSpPr txBox="1">
            <a:spLocks noGrp="1"/>
          </p:cNvSpPr>
          <p:nvPr>
            <p:ph type="body" idx="9"/>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1" name="Google Shape;681;p50"/>
          <p:cNvSpPr txBox="1">
            <a:spLocks noGrp="1"/>
          </p:cNvSpPr>
          <p:nvPr>
            <p:ph type="body" idx="1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2" name="Google Shape;682;p50"/>
          <p:cNvSpPr txBox="1">
            <a:spLocks noGrp="1"/>
          </p:cNvSpPr>
          <p:nvPr>
            <p:ph type="body" idx="1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3" name="Google Shape;683;p50"/>
          <p:cNvSpPr txBox="1">
            <a:spLocks noGrp="1"/>
          </p:cNvSpPr>
          <p:nvPr>
            <p:ph type="body" idx="1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4" name="Google Shape;684;p50"/>
          <p:cNvSpPr txBox="1">
            <a:spLocks noGrp="1"/>
          </p:cNvSpPr>
          <p:nvPr>
            <p:ph type="body" idx="16"/>
          </p:nvPr>
        </p:nvSpPr>
        <p:spPr>
          <a:xfrm>
            <a:off x="6373175" y="3704573"/>
            <a:ext cx="2520000" cy="25182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85" name="Google Shape;685;p50"/>
          <p:cNvSpPr txBox="1">
            <a:spLocks noGrp="1"/>
          </p:cNvSpPr>
          <p:nvPr>
            <p:ph type="body" idx="17"/>
          </p:nvPr>
        </p:nvSpPr>
        <p:spPr>
          <a:xfrm>
            <a:off x="6373175" y="4028060"/>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6" name="Google Shape;686;p50"/>
          <p:cNvSpPr txBox="1">
            <a:spLocks noGrp="1"/>
          </p:cNvSpPr>
          <p:nvPr>
            <p:ph type="body" idx="18"/>
          </p:nvPr>
        </p:nvSpPr>
        <p:spPr>
          <a:xfrm>
            <a:off x="250825" y="950913"/>
            <a:ext cx="2520000" cy="25182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87" name="Google Shape;687;p50"/>
          <p:cNvSpPr txBox="1">
            <a:spLocks noGrp="1"/>
          </p:cNvSpPr>
          <p:nvPr>
            <p:ph type="body" idx="19"/>
          </p:nvPr>
        </p:nvSpPr>
        <p:spPr>
          <a:xfrm>
            <a:off x="250825" y="1868684"/>
            <a:ext cx="2520000" cy="25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88" name="Google Shape;688;p50"/>
          <p:cNvSpPr txBox="1">
            <a:spLocks noGrp="1"/>
          </p:cNvSpPr>
          <p:nvPr>
            <p:ph type="body" idx="20"/>
          </p:nvPr>
        </p:nvSpPr>
        <p:spPr>
          <a:xfrm>
            <a:off x="250825" y="2786628"/>
            <a:ext cx="2520000" cy="25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89" name="Google Shape;689;p50"/>
          <p:cNvSpPr txBox="1">
            <a:spLocks noGrp="1"/>
          </p:cNvSpPr>
          <p:nvPr>
            <p:ph type="body" idx="21"/>
          </p:nvPr>
        </p:nvSpPr>
        <p:spPr>
          <a:xfrm>
            <a:off x="250825" y="1274400"/>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90" name="Google Shape;690;p50"/>
          <p:cNvSpPr txBox="1">
            <a:spLocks noGrp="1"/>
          </p:cNvSpPr>
          <p:nvPr>
            <p:ph type="body" idx="22"/>
          </p:nvPr>
        </p:nvSpPr>
        <p:spPr>
          <a:xfrm>
            <a:off x="250825" y="2192287"/>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91" name="Google Shape;691;p50"/>
          <p:cNvSpPr txBox="1">
            <a:spLocks noGrp="1"/>
          </p:cNvSpPr>
          <p:nvPr>
            <p:ph type="body" idx="23"/>
          </p:nvPr>
        </p:nvSpPr>
        <p:spPr>
          <a:xfrm>
            <a:off x="250825" y="3110174"/>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cxnSp>
        <p:nvCxnSpPr>
          <p:cNvPr id="692" name="Google Shape;692;p50"/>
          <p:cNvCxnSpPr/>
          <p:nvPr/>
        </p:nvCxnSpPr>
        <p:spPr>
          <a:xfrm>
            <a:off x="250825" y="1762715"/>
            <a:ext cx="2520000" cy="0"/>
          </a:xfrm>
          <a:prstGeom prst="straightConnector1">
            <a:avLst/>
          </a:prstGeom>
          <a:noFill/>
          <a:ln w="9525" cap="flat" cmpd="sng">
            <a:solidFill>
              <a:srgbClr val="D8D8D8"/>
            </a:solidFill>
            <a:prstDash val="solid"/>
            <a:miter lim="800000"/>
            <a:headEnd type="none" w="sm" len="sm"/>
            <a:tailEnd type="none" w="sm" len="sm"/>
          </a:ln>
        </p:spPr>
      </p:cxnSp>
      <p:cxnSp>
        <p:nvCxnSpPr>
          <p:cNvPr id="693" name="Google Shape;693;p50"/>
          <p:cNvCxnSpPr/>
          <p:nvPr/>
        </p:nvCxnSpPr>
        <p:spPr>
          <a:xfrm>
            <a:off x="250825" y="2680602"/>
            <a:ext cx="2520000" cy="0"/>
          </a:xfrm>
          <a:prstGeom prst="straightConnector1">
            <a:avLst/>
          </a:prstGeom>
          <a:noFill/>
          <a:ln w="9525" cap="flat" cmpd="sng">
            <a:solidFill>
              <a:srgbClr val="D8D8D8"/>
            </a:solidFill>
            <a:prstDash val="solid"/>
            <a:miter lim="800000"/>
            <a:headEnd type="none" w="sm" len="sm"/>
            <a:tailEnd type="none" w="sm" len="sm"/>
          </a:ln>
        </p:spPr>
      </p:cxnSp>
      <p:cxnSp>
        <p:nvCxnSpPr>
          <p:cNvPr id="694" name="Google Shape;694;p50"/>
          <p:cNvCxnSpPr/>
          <p:nvPr/>
        </p:nvCxnSpPr>
        <p:spPr>
          <a:xfrm>
            <a:off x="250825" y="3598489"/>
            <a:ext cx="2520000" cy="0"/>
          </a:xfrm>
          <a:prstGeom prst="straightConnector1">
            <a:avLst/>
          </a:prstGeom>
          <a:noFill/>
          <a:ln w="9525" cap="flat" cmpd="sng">
            <a:solidFill>
              <a:srgbClr val="D8D8D8"/>
            </a:solidFill>
            <a:prstDash val="solid"/>
            <a:miter lim="800000"/>
            <a:headEnd type="none" w="sm" len="sm"/>
            <a:tailEnd type="none" w="sm" len="sm"/>
          </a:ln>
        </p:spPr>
      </p:cxnSp>
      <p:sp>
        <p:nvSpPr>
          <p:cNvPr id="695" name="Google Shape;695;p50"/>
          <p:cNvSpPr txBox="1">
            <a:spLocks noGrp="1"/>
          </p:cNvSpPr>
          <p:nvPr>
            <p:ph type="body" idx="24"/>
          </p:nvPr>
        </p:nvSpPr>
        <p:spPr>
          <a:xfrm>
            <a:off x="250825" y="3704573"/>
            <a:ext cx="2520000" cy="25182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696" name="Google Shape;696;p50"/>
          <p:cNvSpPr txBox="1">
            <a:spLocks noGrp="1"/>
          </p:cNvSpPr>
          <p:nvPr>
            <p:ph type="body" idx="25"/>
          </p:nvPr>
        </p:nvSpPr>
        <p:spPr>
          <a:xfrm>
            <a:off x="250825" y="4028060"/>
            <a:ext cx="2520000" cy="48831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90000"/>
              </a:lnSpc>
              <a:spcBef>
                <a:spcPts val="375"/>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97" name="Google Shape;697;p50"/>
          <p:cNvSpPr txBox="1">
            <a:spLocks noGrp="1"/>
          </p:cNvSpPr>
          <p:nvPr>
            <p:ph type="body" idx="2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98" name="Google Shape;698;p50"/>
          <p:cNvSpPr txBox="1">
            <a:spLocks noGrp="1"/>
          </p:cNvSpPr>
          <p:nvPr>
            <p:ph type="body" idx="2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eatures list 2">
  <p:cSld name="Features list 2">
    <p:spTree>
      <p:nvGrpSpPr>
        <p:cNvPr id="1" name="Shape 699"/>
        <p:cNvGrpSpPr/>
        <p:nvPr/>
      </p:nvGrpSpPr>
      <p:grpSpPr>
        <a:xfrm>
          <a:off x="0" y="0"/>
          <a:ext cx="0" cy="0"/>
          <a:chOff x="0" y="0"/>
          <a:chExt cx="0" cy="0"/>
        </a:xfrm>
      </p:grpSpPr>
      <p:sp>
        <p:nvSpPr>
          <p:cNvPr id="700" name="Google Shape;700;p51"/>
          <p:cNvSpPr txBox="1">
            <a:spLocks noGrp="1"/>
          </p:cNvSpPr>
          <p:nvPr>
            <p:ph type="title"/>
          </p:nvPr>
        </p:nvSpPr>
        <p:spPr>
          <a:xfrm>
            <a:off x="250825" y="237316"/>
            <a:ext cx="8642350" cy="497475"/>
          </a:xfrm>
          <a:prstGeom prst="rect">
            <a:avLst/>
          </a:prstGeom>
          <a:solidFill>
            <a:srgbClr val="FFFFFF"/>
          </a:solid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1" name="Google Shape;701;p51"/>
          <p:cNvSpPr txBox="1">
            <a:spLocks noGrp="1"/>
          </p:cNvSpPr>
          <p:nvPr>
            <p:ph type="body" idx="1"/>
          </p:nvPr>
        </p:nvSpPr>
        <p:spPr>
          <a:xfrm>
            <a:off x="792000" y="864000"/>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2" name="Google Shape;702;p51"/>
          <p:cNvSpPr txBox="1">
            <a:spLocks noGrp="1"/>
          </p:cNvSpPr>
          <p:nvPr>
            <p:ph type="body" idx="2"/>
          </p:nvPr>
        </p:nvSpPr>
        <p:spPr>
          <a:xfrm>
            <a:off x="792000" y="1166400"/>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3" name="Google Shape;703;p51"/>
          <p:cNvSpPr>
            <a:spLocks noGrp="1"/>
          </p:cNvSpPr>
          <p:nvPr>
            <p:ph type="body" idx="3"/>
          </p:nvPr>
        </p:nvSpPr>
        <p:spPr>
          <a:xfrm>
            <a:off x="250933" y="864000"/>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4" name="Google Shape;704;p51"/>
          <p:cNvSpPr txBox="1">
            <a:spLocks noGrp="1"/>
          </p:cNvSpPr>
          <p:nvPr>
            <p:ph type="body" idx="4"/>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5" name="Google Shape;705;p51"/>
          <p:cNvSpPr txBox="1">
            <a:spLocks noGrp="1"/>
          </p:cNvSpPr>
          <p:nvPr>
            <p:ph type="body" idx="5"/>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6" name="Google Shape;706;p51"/>
          <p:cNvSpPr txBox="1">
            <a:spLocks noGrp="1"/>
          </p:cNvSpPr>
          <p:nvPr>
            <p:ph type="body" idx="6"/>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7" name="Google Shape;707;p51"/>
          <p:cNvSpPr txBox="1">
            <a:spLocks noGrp="1"/>
          </p:cNvSpPr>
          <p:nvPr>
            <p:ph type="body" idx="7"/>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8" name="Google Shape;708;p51"/>
          <p:cNvSpPr txBox="1">
            <a:spLocks noGrp="1"/>
          </p:cNvSpPr>
          <p:nvPr>
            <p:ph type="body" idx="8"/>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9" name="Google Shape;709;p51"/>
          <p:cNvSpPr txBox="1">
            <a:spLocks noGrp="1"/>
          </p:cNvSpPr>
          <p:nvPr>
            <p:ph type="body" idx="9"/>
          </p:nvPr>
        </p:nvSpPr>
        <p:spPr>
          <a:xfrm>
            <a:off x="792000" y="1611175"/>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0" name="Google Shape;710;p51"/>
          <p:cNvSpPr txBox="1">
            <a:spLocks noGrp="1"/>
          </p:cNvSpPr>
          <p:nvPr>
            <p:ph type="body" idx="13"/>
          </p:nvPr>
        </p:nvSpPr>
        <p:spPr>
          <a:xfrm>
            <a:off x="792000" y="1913575"/>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1" name="Google Shape;711;p51"/>
          <p:cNvSpPr>
            <a:spLocks noGrp="1"/>
          </p:cNvSpPr>
          <p:nvPr>
            <p:ph type="body" idx="14"/>
          </p:nvPr>
        </p:nvSpPr>
        <p:spPr>
          <a:xfrm>
            <a:off x="250933" y="1611175"/>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2" name="Google Shape;712;p51"/>
          <p:cNvSpPr txBox="1">
            <a:spLocks noGrp="1"/>
          </p:cNvSpPr>
          <p:nvPr>
            <p:ph type="body" idx="15"/>
          </p:nvPr>
        </p:nvSpPr>
        <p:spPr>
          <a:xfrm>
            <a:off x="792000" y="2358350"/>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3" name="Google Shape;713;p51"/>
          <p:cNvSpPr txBox="1">
            <a:spLocks noGrp="1"/>
          </p:cNvSpPr>
          <p:nvPr>
            <p:ph type="body" idx="16"/>
          </p:nvPr>
        </p:nvSpPr>
        <p:spPr>
          <a:xfrm>
            <a:off x="792000" y="2660750"/>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4" name="Google Shape;714;p51"/>
          <p:cNvSpPr>
            <a:spLocks noGrp="1"/>
          </p:cNvSpPr>
          <p:nvPr>
            <p:ph type="body" idx="17"/>
          </p:nvPr>
        </p:nvSpPr>
        <p:spPr>
          <a:xfrm>
            <a:off x="250933" y="2358350"/>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5" name="Google Shape;715;p51"/>
          <p:cNvSpPr txBox="1">
            <a:spLocks noGrp="1"/>
          </p:cNvSpPr>
          <p:nvPr>
            <p:ph type="body" idx="18"/>
          </p:nvPr>
        </p:nvSpPr>
        <p:spPr>
          <a:xfrm>
            <a:off x="792000" y="3105525"/>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6" name="Google Shape;716;p51"/>
          <p:cNvSpPr txBox="1">
            <a:spLocks noGrp="1"/>
          </p:cNvSpPr>
          <p:nvPr>
            <p:ph type="body" idx="19"/>
          </p:nvPr>
        </p:nvSpPr>
        <p:spPr>
          <a:xfrm>
            <a:off x="792000" y="3407925"/>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7" name="Google Shape;717;p51"/>
          <p:cNvSpPr>
            <a:spLocks noGrp="1"/>
          </p:cNvSpPr>
          <p:nvPr>
            <p:ph type="body" idx="20"/>
          </p:nvPr>
        </p:nvSpPr>
        <p:spPr>
          <a:xfrm>
            <a:off x="250933" y="3105525"/>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8" name="Google Shape;718;p51"/>
          <p:cNvSpPr txBox="1">
            <a:spLocks noGrp="1"/>
          </p:cNvSpPr>
          <p:nvPr>
            <p:ph type="body" idx="21"/>
          </p:nvPr>
        </p:nvSpPr>
        <p:spPr>
          <a:xfrm>
            <a:off x="792000" y="3852701"/>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9" name="Google Shape;719;p51"/>
          <p:cNvSpPr txBox="1">
            <a:spLocks noGrp="1"/>
          </p:cNvSpPr>
          <p:nvPr>
            <p:ph type="body" idx="22"/>
          </p:nvPr>
        </p:nvSpPr>
        <p:spPr>
          <a:xfrm>
            <a:off x="792000" y="4155101"/>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0" name="Google Shape;720;p51"/>
          <p:cNvSpPr>
            <a:spLocks noGrp="1"/>
          </p:cNvSpPr>
          <p:nvPr>
            <p:ph type="body" idx="23"/>
          </p:nvPr>
        </p:nvSpPr>
        <p:spPr>
          <a:xfrm>
            <a:off x="250933" y="3852701"/>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1" name="Google Shape;721;p51"/>
          <p:cNvSpPr txBox="1">
            <a:spLocks noGrp="1"/>
          </p:cNvSpPr>
          <p:nvPr>
            <p:ph type="body" idx="24"/>
          </p:nvPr>
        </p:nvSpPr>
        <p:spPr>
          <a:xfrm>
            <a:off x="5257175" y="864000"/>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2" name="Google Shape;722;p51"/>
          <p:cNvSpPr txBox="1">
            <a:spLocks noGrp="1"/>
          </p:cNvSpPr>
          <p:nvPr>
            <p:ph type="body" idx="25"/>
          </p:nvPr>
        </p:nvSpPr>
        <p:spPr>
          <a:xfrm>
            <a:off x="5257175" y="1166400"/>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3" name="Google Shape;723;p51"/>
          <p:cNvSpPr>
            <a:spLocks noGrp="1"/>
          </p:cNvSpPr>
          <p:nvPr>
            <p:ph type="body" idx="26"/>
          </p:nvPr>
        </p:nvSpPr>
        <p:spPr>
          <a:xfrm>
            <a:off x="4716108" y="864000"/>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4" name="Google Shape;724;p51"/>
          <p:cNvSpPr txBox="1">
            <a:spLocks noGrp="1"/>
          </p:cNvSpPr>
          <p:nvPr>
            <p:ph type="body" idx="27"/>
          </p:nvPr>
        </p:nvSpPr>
        <p:spPr>
          <a:xfrm>
            <a:off x="5257175" y="1611175"/>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5" name="Google Shape;725;p51"/>
          <p:cNvSpPr txBox="1">
            <a:spLocks noGrp="1"/>
          </p:cNvSpPr>
          <p:nvPr>
            <p:ph type="body" idx="28"/>
          </p:nvPr>
        </p:nvSpPr>
        <p:spPr>
          <a:xfrm>
            <a:off x="5257175" y="1913575"/>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6" name="Google Shape;726;p51"/>
          <p:cNvSpPr>
            <a:spLocks noGrp="1"/>
          </p:cNvSpPr>
          <p:nvPr>
            <p:ph type="body" idx="29"/>
          </p:nvPr>
        </p:nvSpPr>
        <p:spPr>
          <a:xfrm>
            <a:off x="4716108" y="1611175"/>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7" name="Google Shape;727;p51"/>
          <p:cNvSpPr txBox="1">
            <a:spLocks noGrp="1"/>
          </p:cNvSpPr>
          <p:nvPr>
            <p:ph type="body" idx="30"/>
          </p:nvPr>
        </p:nvSpPr>
        <p:spPr>
          <a:xfrm>
            <a:off x="5257175" y="2358350"/>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8" name="Google Shape;728;p51"/>
          <p:cNvSpPr txBox="1">
            <a:spLocks noGrp="1"/>
          </p:cNvSpPr>
          <p:nvPr>
            <p:ph type="body" idx="31"/>
          </p:nvPr>
        </p:nvSpPr>
        <p:spPr>
          <a:xfrm>
            <a:off x="5257175" y="2660750"/>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9" name="Google Shape;729;p51"/>
          <p:cNvSpPr>
            <a:spLocks noGrp="1"/>
          </p:cNvSpPr>
          <p:nvPr>
            <p:ph type="body" idx="32"/>
          </p:nvPr>
        </p:nvSpPr>
        <p:spPr>
          <a:xfrm>
            <a:off x="4716108" y="2358350"/>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0" name="Google Shape;730;p51"/>
          <p:cNvSpPr txBox="1">
            <a:spLocks noGrp="1"/>
          </p:cNvSpPr>
          <p:nvPr>
            <p:ph type="body" idx="33"/>
          </p:nvPr>
        </p:nvSpPr>
        <p:spPr>
          <a:xfrm>
            <a:off x="5257175" y="3105525"/>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1" name="Google Shape;731;p51"/>
          <p:cNvSpPr txBox="1">
            <a:spLocks noGrp="1"/>
          </p:cNvSpPr>
          <p:nvPr>
            <p:ph type="body" idx="34"/>
          </p:nvPr>
        </p:nvSpPr>
        <p:spPr>
          <a:xfrm>
            <a:off x="5257175" y="3407925"/>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2" name="Google Shape;732;p51"/>
          <p:cNvSpPr>
            <a:spLocks noGrp="1"/>
          </p:cNvSpPr>
          <p:nvPr>
            <p:ph type="body" idx="35"/>
          </p:nvPr>
        </p:nvSpPr>
        <p:spPr>
          <a:xfrm>
            <a:off x="4716108" y="3105525"/>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3" name="Google Shape;733;p51"/>
          <p:cNvSpPr txBox="1">
            <a:spLocks noGrp="1"/>
          </p:cNvSpPr>
          <p:nvPr>
            <p:ph type="body" idx="36"/>
          </p:nvPr>
        </p:nvSpPr>
        <p:spPr>
          <a:xfrm>
            <a:off x="5257175" y="3852701"/>
            <a:ext cx="3636000" cy="237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4" name="Google Shape;734;p51"/>
          <p:cNvSpPr txBox="1">
            <a:spLocks noGrp="1"/>
          </p:cNvSpPr>
          <p:nvPr>
            <p:ph type="body" idx="37"/>
          </p:nvPr>
        </p:nvSpPr>
        <p:spPr>
          <a:xfrm>
            <a:off x="5257175" y="4155101"/>
            <a:ext cx="3636000" cy="3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2pPr>
            <a:lvl3pPr marL="1371600" marR="0" lvl="2"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3pPr>
            <a:lvl4pPr marL="1828800" marR="0" lvl="3"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4pPr>
            <a:lvl5pPr marL="2286000" marR="0" lvl="4" indent="-228600" algn="ctr"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5" name="Google Shape;735;p51"/>
          <p:cNvSpPr>
            <a:spLocks noGrp="1"/>
          </p:cNvSpPr>
          <p:nvPr>
            <p:ph type="body" idx="38"/>
          </p:nvPr>
        </p:nvSpPr>
        <p:spPr>
          <a:xfrm>
            <a:off x="4716108" y="3852701"/>
            <a:ext cx="360000" cy="360000"/>
          </a:xfrm>
          <a:prstGeom prst="roundRect">
            <a:avLst>
              <a:gd name="adj" fmla="val 16667"/>
            </a:avLst>
          </a:prstGeom>
          <a:gradFill>
            <a:gsLst>
              <a:gs pos="0">
                <a:srgbClr val="006EDE"/>
              </a:gs>
              <a:gs pos="20000">
                <a:srgbClr val="006EDE"/>
              </a:gs>
              <a:gs pos="100000">
                <a:srgbClr val="6EE6FF"/>
              </a:gs>
            </a:gsLst>
            <a:lin ang="18900000" scaled="0"/>
          </a:gradFill>
          <a:ln>
            <a:noFill/>
          </a:ln>
        </p:spPr>
        <p:txBody>
          <a:bodyPr spcFirstLastPara="1" wrap="square" lIns="0" tIns="0" rIns="0" bIns="0" anchor="ctr" anchorCtr="0">
            <a:noAutofit/>
          </a:bodyPr>
          <a:lstStyle>
            <a:lvl1pPr marL="457200" marR="0" lvl="0" indent="-228600" algn="ctr" rtl="0">
              <a:lnSpc>
                <a:spcPct val="100000"/>
              </a:lnSpc>
              <a:spcBef>
                <a:spcPts val="6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ctr"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6" name="Google Shape;736;p51"/>
          <p:cNvSpPr txBox="1">
            <a:spLocks noGrp="1"/>
          </p:cNvSpPr>
          <p:nvPr>
            <p:ph type="body" idx="3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7" name="Google Shape;737;p51"/>
          <p:cNvSpPr txBox="1">
            <a:spLocks noGrp="1"/>
          </p:cNvSpPr>
          <p:nvPr>
            <p:ph type="body" idx="40"/>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with Picture">
  <p:cSld name="Title and Content with Picture">
    <p:spTree>
      <p:nvGrpSpPr>
        <p:cNvPr id="1" name="Shape 738"/>
        <p:cNvGrpSpPr/>
        <p:nvPr/>
      </p:nvGrpSpPr>
      <p:grpSpPr>
        <a:xfrm>
          <a:off x="0" y="0"/>
          <a:ext cx="0" cy="0"/>
          <a:chOff x="0" y="0"/>
          <a:chExt cx="0" cy="0"/>
        </a:xfrm>
      </p:grpSpPr>
      <p:sp>
        <p:nvSpPr>
          <p:cNvPr id="739" name="Google Shape;739;p52"/>
          <p:cNvSpPr>
            <a:spLocks noGrp="1"/>
          </p:cNvSpPr>
          <p:nvPr>
            <p:ph type="pic" idx="2"/>
          </p:nvPr>
        </p:nvSpPr>
        <p:spPr>
          <a:xfrm>
            <a:off x="4572000" y="237758"/>
            <a:ext cx="4321176" cy="4278680"/>
          </a:xfrm>
          <a:prstGeom prst="rect">
            <a:avLst/>
          </a:prstGeom>
          <a:solidFill>
            <a:srgbClr val="F2F2F2"/>
          </a:solidFill>
          <a:ln>
            <a:noFill/>
          </a:ln>
        </p:spPr>
      </p:sp>
      <p:sp>
        <p:nvSpPr>
          <p:cNvPr id="740" name="Google Shape;740;p52"/>
          <p:cNvSpPr txBox="1">
            <a:spLocks noGrp="1"/>
          </p:cNvSpPr>
          <p:nvPr>
            <p:ph type="title"/>
          </p:nvPr>
        </p:nvSpPr>
        <p:spPr>
          <a:xfrm>
            <a:off x="250825" y="237758"/>
            <a:ext cx="4104000" cy="7131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1" name="Google Shape;741;p52"/>
          <p:cNvSpPr txBox="1">
            <a:spLocks noGrp="1"/>
          </p:cNvSpPr>
          <p:nvPr>
            <p:ph type="body" idx="1"/>
          </p:nvPr>
        </p:nvSpPr>
        <p:spPr>
          <a:xfrm>
            <a:off x="252000" y="1166813"/>
            <a:ext cx="4104000" cy="3349625"/>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2" name="Google Shape;742;p52"/>
          <p:cNvSpPr txBox="1">
            <a:spLocks noGrp="1"/>
          </p:cNvSpPr>
          <p:nvPr>
            <p:ph type="body" idx="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3" name="Google Shape;743;p52"/>
          <p:cNvSpPr txBox="1">
            <a:spLocks noGrp="1"/>
          </p:cNvSpPr>
          <p:nvPr>
            <p:ph type="body" idx="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4" name="Google Shape;744;p52"/>
          <p:cNvSpPr txBox="1">
            <a:spLocks noGrp="1"/>
          </p:cNvSpPr>
          <p:nvPr>
            <p:ph type="body" idx="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5" name="Google Shape;745;p52"/>
          <p:cNvSpPr txBox="1">
            <a:spLocks noGrp="1"/>
          </p:cNvSpPr>
          <p:nvPr>
            <p:ph type="body" idx="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6" name="Google Shape;746;p52"/>
          <p:cNvSpPr txBox="1">
            <a:spLocks noGrp="1"/>
          </p:cNvSpPr>
          <p:nvPr>
            <p:ph type="body" idx="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7" name="Google Shape;747;p52"/>
          <p:cNvSpPr txBox="1">
            <a:spLocks noGrp="1"/>
          </p:cNvSpPr>
          <p:nvPr>
            <p:ph type="body" idx="8"/>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8" name="Google Shape;748;p52"/>
          <p:cNvSpPr txBox="1">
            <a:spLocks noGrp="1"/>
          </p:cNvSpPr>
          <p:nvPr>
            <p:ph type="body" idx="9"/>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with 6 Pictures">
  <p:cSld name="Title and Content with 6 Pictures">
    <p:spTree>
      <p:nvGrpSpPr>
        <p:cNvPr id="1" name="Shape 749"/>
        <p:cNvGrpSpPr/>
        <p:nvPr/>
      </p:nvGrpSpPr>
      <p:grpSpPr>
        <a:xfrm>
          <a:off x="0" y="0"/>
          <a:ext cx="0" cy="0"/>
          <a:chOff x="0" y="0"/>
          <a:chExt cx="0" cy="0"/>
        </a:xfrm>
      </p:grpSpPr>
      <p:sp>
        <p:nvSpPr>
          <p:cNvPr id="750" name="Google Shape;750;p53"/>
          <p:cNvSpPr>
            <a:spLocks noGrp="1"/>
          </p:cNvSpPr>
          <p:nvPr>
            <p:ph type="pic" idx="2"/>
          </p:nvPr>
        </p:nvSpPr>
        <p:spPr>
          <a:xfrm>
            <a:off x="4572000" y="0"/>
            <a:ext cx="2282400" cy="1548000"/>
          </a:xfrm>
          <a:prstGeom prst="rect">
            <a:avLst/>
          </a:prstGeom>
          <a:solidFill>
            <a:srgbClr val="F2F2F2"/>
          </a:solidFill>
          <a:ln>
            <a:noFill/>
          </a:ln>
        </p:spPr>
      </p:sp>
      <p:sp>
        <p:nvSpPr>
          <p:cNvPr id="751" name="Google Shape;751;p53"/>
          <p:cNvSpPr>
            <a:spLocks noGrp="1"/>
          </p:cNvSpPr>
          <p:nvPr>
            <p:ph type="pic" idx="3"/>
          </p:nvPr>
        </p:nvSpPr>
        <p:spPr>
          <a:xfrm>
            <a:off x="6861600" y="0"/>
            <a:ext cx="2282400" cy="1548000"/>
          </a:xfrm>
          <a:prstGeom prst="rect">
            <a:avLst/>
          </a:prstGeom>
          <a:solidFill>
            <a:srgbClr val="F2F2F2"/>
          </a:solidFill>
          <a:ln>
            <a:noFill/>
          </a:ln>
        </p:spPr>
      </p:sp>
      <p:sp>
        <p:nvSpPr>
          <p:cNvPr id="752" name="Google Shape;752;p53"/>
          <p:cNvSpPr>
            <a:spLocks noGrp="1"/>
          </p:cNvSpPr>
          <p:nvPr>
            <p:ph type="pic" idx="4"/>
          </p:nvPr>
        </p:nvSpPr>
        <p:spPr>
          <a:xfrm>
            <a:off x="4572000" y="1554420"/>
            <a:ext cx="2282400" cy="1551599"/>
          </a:xfrm>
          <a:prstGeom prst="rect">
            <a:avLst/>
          </a:prstGeom>
          <a:solidFill>
            <a:srgbClr val="F2F2F2"/>
          </a:solidFill>
          <a:ln>
            <a:noFill/>
          </a:ln>
        </p:spPr>
      </p:sp>
      <p:sp>
        <p:nvSpPr>
          <p:cNvPr id="753" name="Google Shape;753;p53"/>
          <p:cNvSpPr>
            <a:spLocks noGrp="1"/>
          </p:cNvSpPr>
          <p:nvPr>
            <p:ph type="pic" idx="5"/>
          </p:nvPr>
        </p:nvSpPr>
        <p:spPr>
          <a:xfrm>
            <a:off x="6861600" y="1554420"/>
            <a:ext cx="2282400" cy="1551599"/>
          </a:xfrm>
          <a:prstGeom prst="rect">
            <a:avLst/>
          </a:prstGeom>
          <a:solidFill>
            <a:srgbClr val="F2F2F2"/>
          </a:solidFill>
          <a:ln>
            <a:noFill/>
          </a:ln>
        </p:spPr>
      </p:sp>
      <p:sp>
        <p:nvSpPr>
          <p:cNvPr id="754" name="Google Shape;754;p53"/>
          <p:cNvSpPr>
            <a:spLocks noGrp="1"/>
          </p:cNvSpPr>
          <p:nvPr>
            <p:ph type="pic" idx="6"/>
          </p:nvPr>
        </p:nvSpPr>
        <p:spPr>
          <a:xfrm>
            <a:off x="4572000" y="3112439"/>
            <a:ext cx="2282400" cy="1551599"/>
          </a:xfrm>
          <a:prstGeom prst="rect">
            <a:avLst/>
          </a:prstGeom>
          <a:solidFill>
            <a:srgbClr val="F2F2F2"/>
          </a:solidFill>
          <a:ln>
            <a:noFill/>
          </a:ln>
        </p:spPr>
      </p:sp>
      <p:sp>
        <p:nvSpPr>
          <p:cNvPr id="755" name="Google Shape;755;p53"/>
          <p:cNvSpPr>
            <a:spLocks noGrp="1"/>
          </p:cNvSpPr>
          <p:nvPr>
            <p:ph type="pic" idx="7"/>
          </p:nvPr>
        </p:nvSpPr>
        <p:spPr>
          <a:xfrm>
            <a:off x="6861600" y="3112439"/>
            <a:ext cx="2282400" cy="1551599"/>
          </a:xfrm>
          <a:prstGeom prst="rect">
            <a:avLst/>
          </a:prstGeom>
          <a:solidFill>
            <a:srgbClr val="F2F2F2"/>
          </a:solidFill>
          <a:ln>
            <a:noFill/>
          </a:ln>
        </p:spPr>
      </p:sp>
      <p:sp>
        <p:nvSpPr>
          <p:cNvPr id="756" name="Google Shape;756;p53"/>
          <p:cNvSpPr txBox="1">
            <a:spLocks noGrp="1"/>
          </p:cNvSpPr>
          <p:nvPr>
            <p:ph type="title"/>
          </p:nvPr>
        </p:nvSpPr>
        <p:spPr>
          <a:xfrm>
            <a:off x="250825" y="237758"/>
            <a:ext cx="4104000" cy="7131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7" name="Google Shape;757;p53"/>
          <p:cNvSpPr txBox="1">
            <a:spLocks noGrp="1"/>
          </p:cNvSpPr>
          <p:nvPr>
            <p:ph type="body" idx="1"/>
          </p:nvPr>
        </p:nvSpPr>
        <p:spPr>
          <a:xfrm>
            <a:off x="251999" y="1166813"/>
            <a:ext cx="4104000" cy="3349625"/>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58" name="Google Shape;758;p53"/>
          <p:cNvSpPr txBox="1">
            <a:spLocks noGrp="1"/>
          </p:cNvSpPr>
          <p:nvPr>
            <p:ph type="body" idx="8"/>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59" name="Google Shape;759;p53"/>
          <p:cNvSpPr txBox="1">
            <a:spLocks noGrp="1"/>
          </p:cNvSpPr>
          <p:nvPr>
            <p:ph type="body" idx="9"/>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60" name="Google Shape;760;p53"/>
          <p:cNvSpPr txBox="1">
            <a:spLocks noGrp="1"/>
          </p:cNvSpPr>
          <p:nvPr>
            <p:ph type="body" idx="1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61" name="Google Shape;761;p53"/>
          <p:cNvSpPr txBox="1">
            <a:spLocks noGrp="1"/>
          </p:cNvSpPr>
          <p:nvPr>
            <p:ph type="body" idx="1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62" name="Google Shape;762;p53"/>
          <p:cNvSpPr txBox="1">
            <a:spLocks noGrp="1"/>
          </p:cNvSpPr>
          <p:nvPr>
            <p:ph type="body" idx="1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63" name="Google Shape;763;p53"/>
          <p:cNvSpPr txBox="1">
            <a:spLocks noGrp="1"/>
          </p:cNvSpPr>
          <p:nvPr>
            <p:ph type="body" idx="1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64" name="Google Shape;764;p53"/>
          <p:cNvSpPr txBox="1">
            <a:spLocks noGrp="1"/>
          </p:cNvSpPr>
          <p:nvPr>
            <p:ph type="body" idx="1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spTree>
      <p:nvGrpSpPr>
        <p:cNvPr id="1" name="Shape 765"/>
        <p:cNvGrpSpPr/>
        <p:nvPr/>
      </p:nvGrpSpPr>
      <p:grpSpPr>
        <a:xfrm>
          <a:off x="0" y="0"/>
          <a:ext cx="0" cy="0"/>
          <a:chOff x="0" y="0"/>
          <a:chExt cx="0" cy="0"/>
        </a:xfrm>
      </p:grpSpPr>
      <p:sp>
        <p:nvSpPr>
          <p:cNvPr id="766" name="Google Shape;766;p54"/>
          <p:cNvSpPr>
            <a:spLocks noGrp="1"/>
          </p:cNvSpPr>
          <p:nvPr>
            <p:ph type="pic" idx="2"/>
          </p:nvPr>
        </p:nvSpPr>
        <p:spPr>
          <a:xfrm>
            <a:off x="4678825" y="1166813"/>
            <a:ext cx="4212000" cy="2880000"/>
          </a:xfrm>
          <a:prstGeom prst="rect">
            <a:avLst/>
          </a:prstGeom>
          <a:solidFill>
            <a:srgbClr val="F2F2F2"/>
          </a:solidFill>
          <a:ln>
            <a:noFill/>
          </a:ln>
        </p:spPr>
      </p:sp>
      <p:sp>
        <p:nvSpPr>
          <p:cNvPr id="767" name="Google Shape;767;p54"/>
          <p:cNvSpPr txBox="1">
            <a:spLocks noGrp="1"/>
          </p:cNvSpPr>
          <p:nvPr>
            <p:ph type="body" idx="1"/>
          </p:nvPr>
        </p:nvSpPr>
        <p:spPr>
          <a:xfrm>
            <a:off x="250825" y="4176000"/>
            <a:ext cx="4214796" cy="34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68" name="Google Shape;768;p54"/>
          <p:cNvSpPr txBox="1">
            <a:spLocks noGrp="1"/>
          </p:cNvSpPr>
          <p:nvPr>
            <p:ph type="title"/>
          </p:nvPr>
        </p:nvSpPr>
        <p:spPr>
          <a:xfrm>
            <a:off x="250825" y="237758"/>
            <a:ext cx="8640000" cy="7131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9" name="Google Shape;769;p54"/>
          <p:cNvSpPr>
            <a:spLocks noGrp="1"/>
          </p:cNvSpPr>
          <p:nvPr>
            <p:ph type="pic" idx="3"/>
          </p:nvPr>
        </p:nvSpPr>
        <p:spPr>
          <a:xfrm>
            <a:off x="250825" y="1166813"/>
            <a:ext cx="4212000" cy="2880000"/>
          </a:xfrm>
          <a:prstGeom prst="rect">
            <a:avLst/>
          </a:prstGeom>
          <a:solidFill>
            <a:srgbClr val="F2F2F2"/>
          </a:solidFill>
          <a:ln>
            <a:noFill/>
          </a:ln>
        </p:spPr>
      </p:sp>
      <p:sp>
        <p:nvSpPr>
          <p:cNvPr id="770" name="Google Shape;770;p54"/>
          <p:cNvSpPr txBox="1">
            <a:spLocks noGrp="1"/>
          </p:cNvSpPr>
          <p:nvPr>
            <p:ph type="body" idx="4"/>
          </p:nvPr>
        </p:nvSpPr>
        <p:spPr>
          <a:xfrm>
            <a:off x="4678382" y="4176000"/>
            <a:ext cx="4212000" cy="34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71" name="Google Shape;771;p54"/>
          <p:cNvSpPr txBox="1">
            <a:spLocks noGrp="1"/>
          </p:cNvSpPr>
          <p:nvPr>
            <p:ph type="body" idx="5"/>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72" name="Google Shape;772;p54"/>
          <p:cNvSpPr txBox="1">
            <a:spLocks noGrp="1"/>
          </p:cNvSpPr>
          <p:nvPr>
            <p:ph type="body" idx="6"/>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73" name="Google Shape;773;p54"/>
          <p:cNvSpPr txBox="1">
            <a:spLocks noGrp="1"/>
          </p:cNvSpPr>
          <p:nvPr>
            <p:ph type="body" idx="7"/>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74" name="Google Shape;774;p54"/>
          <p:cNvSpPr txBox="1">
            <a:spLocks noGrp="1"/>
          </p:cNvSpPr>
          <p:nvPr>
            <p:ph type="body" idx="8"/>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75" name="Google Shape;775;p54"/>
          <p:cNvSpPr txBox="1">
            <a:spLocks noGrp="1"/>
          </p:cNvSpPr>
          <p:nvPr>
            <p:ph type="body" idx="9"/>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76" name="Google Shape;776;p54"/>
          <p:cNvSpPr txBox="1">
            <a:spLocks noGrp="1"/>
          </p:cNvSpPr>
          <p:nvPr>
            <p:ph type="body" idx="13"/>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77" name="Google Shape;777;p54"/>
          <p:cNvSpPr txBox="1">
            <a:spLocks noGrp="1"/>
          </p:cNvSpPr>
          <p:nvPr>
            <p:ph type="body" idx="14"/>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mpty">
  <p:cSld name="Empty">
    <p:spTree>
      <p:nvGrpSpPr>
        <p:cNvPr id="1" name="Shape 79"/>
        <p:cNvGrpSpPr/>
        <p:nvPr/>
      </p:nvGrpSpPr>
      <p:grpSpPr>
        <a:xfrm>
          <a:off x="0" y="0"/>
          <a:ext cx="0" cy="0"/>
          <a:chOff x="0" y="0"/>
          <a:chExt cx="0" cy="0"/>
        </a:xfrm>
      </p:grpSpPr>
      <p:sp>
        <p:nvSpPr>
          <p:cNvPr id="80" name="Google Shape;80;p19"/>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 name="Google Shape;81;p19"/>
          <p:cNvSpPr txBox="1">
            <a:spLocks noGrp="1"/>
          </p:cNvSpPr>
          <p:nvPr>
            <p:ph type="body" idx="2"/>
          </p:nvPr>
        </p:nvSpPr>
        <p:spPr>
          <a:xfrm>
            <a:off x="3942826"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 name="Google Shape;82;p19"/>
          <p:cNvSpPr txBox="1">
            <a:spLocks noGrp="1"/>
          </p:cNvSpPr>
          <p:nvPr>
            <p:ph type="body" idx="3"/>
          </p:nvPr>
        </p:nvSpPr>
        <p:spPr>
          <a:xfrm>
            <a:off x="650576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 name="Google Shape;83;p19"/>
          <p:cNvSpPr txBox="1">
            <a:spLocks noGrp="1"/>
          </p:cNvSpPr>
          <p:nvPr>
            <p:ph type="body" idx="4"/>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4" name="Google Shape;84;p19"/>
          <p:cNvSpPr txBox="1">
            <a:spLocks noGrp="1"/>
          </p:cNvSpPr>
          <p:nvPr>
            <p:ph type="body" idx="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5" name="Google Shape;85;p19"/>
          <p:cNvSpPr txBox="1">
            <a:spLocks noGrp="1"/>
          </p:cNvSpPr>
          <p:nvPr>
            <p:ph type="body" idx="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body" idx="7"/>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 Pictures with Captions">
  <p:cSld name="6 Pictures with Captions">
    <p:spTree>
      <p:nvGrpSpPr>
        <p:cNvPr id="1" name="Shape 778"/>
        <p:cNvGrpSpPr/>
        <p:nvPr/>
      </p:nvGrpSpPr>
      <p:grpSpPr>
        <a:xfrm>
          <a:off x="0" y="0"/>
          <a:ext cx="0" cy="0"/>
          <a:chOff x="0" y="0"/>
          <a:chExt cx="0" cy="0"/>
        </a:xfrm>
      </p:grpSpPr>
      <p:sp>
        <p:nvSpPr>
          <p:cNvPr id="779" name="Google Shape;779;p55"/>
          <p:cNvSpPr txBox="1">
            <a:spLocks noGrp="1"/>
          </p:cNvSpPr>
          <p:nvPr>
            <p:ph type="title"/>
          </p:nvPr>
        </p:nvSpPr>
        <p:spPr>
          <a:xfrm>
            <a:off x="250825" y="237758"/>
            <a:ext cx="8642350" cy="7131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0" name="Google Shape;780;p55"/>
          <p:cNvSpPr>
            <a:spLocks noGrp="1"/>
          </p:cNvSpPr>
          <p:nvPr>
            <p:ph type="pic" idx="2"/>
          </p:nvPr>
        </p:nvSpPr>
        <p:spPr>
          <a:xfrm>
            <a:off x="250824" y="950913"/>
            <a:ext cx="2772005" cy="1403084"/>
          </a:xfrm>
          <a:prstGeom prst="rect">
            <a:avLst/>
          </a:prstGeom>
          <a:solidFill>
            <a:srgbClr val="F2F2F2"/>
          </a:solidFill>
          <a:ln>
            <a:noFill/>
          </a:ln>
        </p:spPr>
      </p:sp>
      <p:sp>
        <p:nvSpPr>
          <p:cNvPr id="781" name="Google Shape;781;p55"/>
          <p:cNvSpPr txBox="1">
            <a:spLocks noGrp="1"/>
          </p:cNvSpPr>
          <p:nvPr>
            <p:ph type="body" idx="1"/>
          </p:nvPr>
        </p:nvSpPr>
        <p:spPr>
          <a:xfrm>
            <a:off x="250824" y="2412000"/>
            <a:ext cx="2772005" cy="23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82" name="Google Shape;782;p55"/>
          <p:cNvSpPr>
            <a:spLocks noGrp="1"/>
          </p:cNvSpPr>
          <p:nvPr>
            <p:ph type="pic" idx="3"/>
          </p:nvPr>
        </p:nvSpPr>
        <p:spPr>
          <a:xfrm>
            <a:off x="3185998" y="950913"/>
            <a:ext cx="2772005" cy="1403084"/>
          </a:xfrm>
          <a:prstGeom prst="rect">
            <a:avLst/>
          </a:prstGeom>
          <a:solidFill>
            <a:srgbClr val="F2F2F2"/>
          </a:solidFill>
          <a:ln>
            <a:noFill/>
          </a:ln>
        </p:spPr>
      </p:sp>
      <p:sp>
        <p:nvSpPr>
          <p:cNvPr id="783" name="Google Shape;783;p55"/>
          <p:cNvSpPr txBox="1">
            <a:spLocks noGrp="1"/>
          </p:cNvSpPr>
          <p:nvPr>
            <p:ph type="body" idx="4"/>
          </p:nvPr>
        </p:nvSpPr>
        <p:spPr>
          <a:xfrm>
            <a:off x="3185998" y="2412000"/>
            <a:ext cx="2772005" cy="23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84" name="Google Shape;784;p55"/>
          <p:cNvSpPr>
            <a:spLocks noGrp="1"/>
          </p:cNvSpPr>
          <p:nvPr>
            <p:ph type="pic" idx="5"/>
          </p:nvPr>
        </p:nvSpPr>
        <p:spPr>
          <a:xfrm>
            <a:off x="6121173" y="950913"/>
            <a:ext cx="2772005" cy="1403084"/>
          </a:xfrm>
          <a:prstGeom prst="rect">
            <a:avLst/>
          </a:prstGeom>
          <a:solidFill>
            <a:srgbClr val="F2F2F2"/>
          </a:solidFill>
          <a:ln>
            <a:noFill/>
          </a:ln>
        </p:spPr>
      </p:sp>
      <p:sp>
        <p:nvSpPr>
          <p:cNvPr id="785" name="Google Shape;785;p55"/>
          <p:cNvSpPr txBox="1">
            <a:spLocks noGrp="1"/>
          </p:cNvSpPr>
          <p:nvPr>
            <p:ph type="body" idx="6"/>
          </p:nvPr>
        </p:nvSpPr>
        <p:spPr>
          <a:xfrm>
            <a:off x="6121173" y="2412000"/>
            <a:ext cx="2772005" cy="23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86" name="Google Shape;786;p55"/>
          <p:cNvSpPr>
            <a:spLocks noGrp="1"/>
          </p:cNvSpPr>
          <p:nvPr>
            <p:ph type="pic" idx="7"/>
          </p:nvPr>
        </p:nvSpPr>
        <p:spPr>
          <a:xfrm>
            <a:off x="250824" y="2826817"/>
            <a:ext cx="2772005" cy="1403084"/>
          </a:xfrm>
          <a:prstGeom prst="rect">
            <a:avLst/>
          </a:prstGeom>
          <a:solidFill>
            <a:srgbClr val="F2F2F2"/>
          </a:solidFill>
          <a:ln>
            <a:noFill/>
          </a:ln>
        </p:spPr>
      </p:sp>
      <p:sp>
        <p:nvSpPr>
          <p:cNvPr id="787" name="Google Shape;787;p55"/>
          <p:cNvSpPr txBox="1">
            <a:spLocks noGrp="1"/>
          </p:cNvSpPr>
          <p:nvPr>
            <p:ph type="body" idx="8"/>
          </p:nvPr>
        </p:nvSpPr>
        <p:spPr>
          <a:xfrm>
            <a:off x="250824" y="4284000"/>
            <a:ext cx="2772005" cy="23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88" name="Google Shape;788;p55"/>
          <p:cNvSpPr>
            <a:spLocks noGrp="1"/>
          </p:cNvSpPr>
          <p:nvPr>
            <p:ph type="pic" idx="9"/>
          </p:nvPr>
        </p:nvSpPr>
        <p:spPr>
          <a:xfrm>
            <a:off x="3185998" y="2826817"/>
            <a:ext cx="2772005" cy="1403084"/>
          </a:xfrm>
          <a:prstGeom prst="rect">
            <a:avLst/>
          </a:prstGeom>
          <a:solidFill>
            <a:srgbClr val="F2F2F2"/>
          </a:solidFill>
          <a:ln>
            <a:noFill/>
          </a:ln>
        </p:spPr>
      </p:sp>
      <p:sp>
        <p:nvSpPr>
          <p:cNvPr id="789" name="Google Shape;789;p55"/>
          <p:cNvSpPr txBox="1">
            <a:spLocks noGrp="1"/>
          </p:cNvSpPr>
          <p:nvPr>
            <p:ph type="body" idx="13"/>
          </p:nvPr>
        </p:nvSpPr>
        <p:spPr>
          <a:xfrm>
            <a:off x="3185998" y="4284000"/>
            <a:ext cx="2772005" cy="23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90" name="Google Shape;790;p55"/>
          <p:cNvSpPr>
            <a:spLocks noGrp="1"/>
          </p:cNvSpPr>
          <p:nvPr>
            <p:ph type="pic" idx="14"/>
          </p:nvPr>
        </p:nvSpPr>
        <p:spPr>
          <a:xfrm>
            <a:off x="6121173" y="2826817"/>
            <a:ext cx="2772005" cy="1403084"/>
          </a:xfrm>
          <a:prstGeom prst="rect">
            <a:avLst/>
          </a:prstGeom>
          <a:solidFill>
            <a:srgbClr val="F2F2F2"/>
          </a:solidFill>
          <a:ln>
            <a:noFill/>
          </a:ln>
        </p:spPr>
      </p:sp>
      <p:sp>
        <p:nvSpPr>
          <p:cNvPr id="791" name="Google Shape;791;p55"/>
          <p:cNvSpPr txBox="1">
            <a:spLocks noGrp="1"/>
          </p:cNvSpPr>
          <p:nvPr>
            <p:ph type="body" idx="15"/>
          </p:nvPr>
        </p:nvSpPr>
        <p:spPr>
          <a:xfrm>
            <a:off x="6121173" y="4284000"/>
            <a:ext cx="2772005" cy="23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92" name="Google Shape;792;p55"/>
          <p:cNvSpPr txBox="1">
            <a:spLocks noGrp="1"/>
          </p:cNvSpPr>
          <p:nvPr>
            <p:ph type="body" idx="16"/>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3" name="Google Shape;793;p55"/>
          <p:cNvSpPr txBox="1">
            <a:spLocks noGrp="1"/>
          </p:cNvSpPr>
          <p:nvPr>
            <p:ph type="body" idx="17"/>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4" name="Google Shape;794;p55"/>
          <p:cNvSpPr txBox="1">
            <a:spLocks noGrp="1"/>
          </p:cNvSpPr>
          <p:nvPr>
            <p:ph type="body" idx="18"/>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5" name="Google Shape;795;p55"/>
          <p:cNvSpPr txBox="1">
            <a:spLocks noGrp="1"/>
          </p:cNvSpPr>
          <p:nvPr>
            <p:ph type="body" idx="19"/>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6" name="Google Shape;796;p55"/>
          <p:cNvSpPr txBox="1">
            <a:spLocks noGrp="1"/>
          </p:cNvSpPr>
          <p:nvPr>
            <p:ph type="body" idx="20"/>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7" name="Google Shape;797;p55"/>
          <p:cNvSpPr txBox="1">
            <a:spLocks noGrp="1"/>
          </p:cNvSpPr>
          <p:nvPr>
            <p:ph type="body" idx="21"/>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8" name="Google Shape;798;p55"/>
          <p:cNvSpPr txBox="1">
            <a:spLocks noGrp="1"/>
          </p:cNvSpPr>
          <p:nvPr>
            <p:ph type="body" idx="22"/>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ong Picture with Caption">
  <p:cSld name="Long Picture with Caption">
    <p:spTree>
      <p:nvGrpSpPr>
        <p:cNvPr id="1" name="Shape 799"/>
        <p:cNvGrpSpPr/>
        <p:nvPr/>
      </p:nvGrpSpPr>
      <p:grpSpPr>
        <a:xfrm>
          <a:off x="0" y="0"/>
          <a:ext cx="0" cy="0"/>
          <a:chOff x="0" y="0"/>
          <a:chExt cx="0" cy="0"/>
        </a:xfrm>
      </p:grpSpPr>
      <p:sp>
        <p:nvSpPr>
          <p:cNvPr id="800" name="Google Shape;800;p56"/>
          <p:cNvSpPr txBox="1">
            <a:spLocks noGrp="1"/>
          </p:cNvSpPr>
          <p:nvPr>
            <p:ph type="body" idx="1"/>
          </p:nvPr>
        </p:nvSpPr>
        <p:spPr>
          <a:xfrm>
            <a:off x="250825" y="4322064"/>
            <a:ext cx="4083858" cy="19437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801" name="Google Shape;801;p56"/>
          <p:cNvSpPr txBox="1">
            <a:spLocks noGrp="1"/>
          </p:cNvSpPr>
          <p:nvPr>
            <p:ph type="title"/>
          </p:nvPr>
        </p:nvSpPr>
        <p:spPr>
          <a:xfrm>
            <a:off x="250825" y="237758"/>
            <a:ext cx="8640000" cy="7131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2" name="Google Shape;802;p56"/>
          <p:cNvSpPr>
            <a:spLocks noGrp="1"/>
          </p:cNvSpPr>
          <p:nvPr>
            <p:ph type="pic" idx="2"/>
          </p:nvPr>
        </p:nvSpPr>
        <p:spPr>
          <a:xfrm>
            <a:off x="250826" y="950401"/>
            <a:ext cx="8640000" cy="3239119"/>
          </a:xfrm>
          <a:prstGeom prst="rect">
            <a:avLst/>
          </a:prstGeom>
          <a:solidFill>
            <a:srgbClr val="F2F2F2"/>
          </a:solidFill>
          <a:ln>
            <a:noFill/>
          </a:ln>
        </p:spPr>
      </p:sp>
      <p:sp>
        <p:nvSpPr>
          <p:cNvPr id="803" name="Google Shape;803;p56"/>
          <p:cNvSpPr txBox="1">
            <a:spLocks noGrp="1"/>
          </p:cNvSpPr>
          <p:nvPr>
            <p:ph type="body" idx="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4" name="Google Shape;804;p56"/>
          <p:cNvSpPr txBox="1">
            <a:spLocks noGrp="1"/>
          </p:cNvSpPr>
          <p:nvPr>
            <p:ph type="body" idx="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5" name="Google Shape;805;p56"/>
          <p:cNvSpPr txBox="1">
            <a:spLocks noGrp="1"/>
          </p:cNvSpPr>
          <p:nvPr>
            <p:ph type="body" idx="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6" name="Google Shape;806;p56"/>
          <p:cNvSpPr txBox="1">
            <a:spLocks noGrp="1"/>
          </p:cNvSpPr>
          <p:nvPr>
            <p:ph type="body" idx="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7" name="Google Shape;807;p56"/>
          <p:cNvSpPr txBox="1">
            <a:spLocks noGrp="1"/>
          </p:cNvSpPr>
          <p:nvPr>
            <p:ph type="body" idx="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8" name="Google Shape;808;p56"/>
          <p:cNvSpPr txBox="1">
            <a:spLocks noGrp="1"/>
          </p:cNvSpPr>
          <p:nvPr>
            <p:ph type="body" idx="8"/>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9" name="Google Shape;809;p56"/>
          <p:cNvSpPr txBox="1">
            <a:spLocks noGrp="1"/>
          </p:cNvSpPr>
          <p:nvPr>
            <p:ph type="body" idx="9"/>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ull Screen Image">
  <p:cSld name="Full Screen Image">
    <p:spTree>
      <p:nvGrpSpPr>
        <p:cNvPr id="1" name="Shape 810"/>
        <p:cNvGrpSpPr/>
        <p:nvPr/>
      </p:nvGrpSpPr>
      <p:grpSpPr>
        <a:xfrm>
          <a:off x="0" y="0"/>
          <a:ext cx="0" cy="0"/>
          <a:chOff x="0" y="0"/>
          <a:chExt cx="0" cy="0"/>
        </a:xfrm>
      </p:grpSpPr>
      <p:sp>
        <p:nvSpPr>
          <p:cNvPr id="811" name="Google Shape;811;p57"/>
          <p:cNvSpPr/>
          <p:nvPr/>
        </p:nvSpPr>
        <p:spPr>
          <a:xfrm>
            <a:off x="0" y="4668951"/>
            <a:ext cx="9144000" cy="474549"/>
          </a:xfrm>
          <a:prstGeom prst="rect">
            <a:avLst/>
          </a:prstGeom>
          <a:gradFill>
            <a:gsLst>
              <a:gs pos="0">
                <a:schemeClr val="lt2"/>
              </a:gs>
              <a:gs pos="70000">
                <a:srgbClr val="0C2090"/>
              </a:gs>
              <a:gs pos="100000">
                <a:srgbClr val="1920D6"/>
              </a:gs>
            </a:gsLst>
            <a:lin ang="27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812" name="Google Shape;812;p57"/>
          <p:cNvSpPr>
            <a:spLocks noGrp="1"/>
          </p:cNvSpPr>
          <p:nvPr>
            <p:ph type="pic" idx="2"/>
          </p:nvPr>
        </p:nvSpPr>
        <p:spPr>
          <a:xfrm>
            <a:off x="0" y="-1"/>
            <a:ext cx="9144488" cy="4669200"/>
          </a:xfrm>
          <a:prstGeom prst="rect">
            <a:avLst/>
          </a:prstGeom>
          <a:solidFill>
            <a:srgbClr val="F2F2F2"/>
          </a:solidFill>
          <a:ln>
            <a:noFill/>
          </a:ln>
        </p:spPr>
      </p:sp>
      <p:pic>
        <p:nvPicPr>
          <p:cNvPr id="813" name="Google Shape;813;p57"/>
          <p:cNvPicPr preferRelativeResize="0"/>
          <p:nvPr/>
        </p:nvPicPr>
        <p:blipFill rotWithShape="1">
          <a:blip r:embed="rId2">
            <a:alphaModFix/>
          </a:blip>
          <a:srcRect/>
          <a:stretch/>
        </p:blipFill>
        <p:spPr>
          <a:xfrm>
            <a:off x="249530" y="4811044"/>
            <a:ext cx="796838" cy="162000"/>
          </a:xfrm>
          <a:prstGeom prst="rect">
            <a:avLst/>
          </a:prstGeom>
          <a:noFill/>
          <a:ln>
            <a:noFill/>
          </a:ln>
        </p:spPr>
      </p:pic>
      <p:pic>
        <p:nvPicPr>
          <p:cNvPr id="814" name="Google Shape;814;p57"/>
          <p:cNvPicPr preferRelativeResize="0"/>
          <p:nvPr/>
        </p:nvPicPr>
        <p:blipFill rotWithShape="1">
          <a:blip r:embed="rId3">
            <a:alphaModFix/>
          </a:blip>
          <a:srcRect/>
          <a:stretch/>
        </p:blipFill>
        <p:spPr>
          <a:xfrm>
            <a:off x="7684350" y="4808334"/>
            <a:ext cx="800609" cy="198000"/>
          </a:xfrm>
          <a:prstGeom prst="rect">
            <a:avLst/>
          </a:prstGeom>
          <a:noFill/>
          <a:ln>
            <a:noFill/>
          </a:ln>
        </p:spPr>
      </p:pic>
      <p:sp>
        <p:nvSpPr>
          <p:cNvPr id="815" name="Google Shape;815;p57"/>
          <p:cNvSpPr txBox="1"/>
          <p:nvPr/>
        </p:nvSpPr>
        <p:spPr>
          <a:xfrm>
            <a:off x="8370229" y="4668966"/>
            <a:ext cx="522946" cy="47452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800" b="0">
                <a:solidFill>
                  <a:schemeClr val="lt1"/>
                </a:solidFill>
                <a:latin typeface="Arial"/>
                <a:ea typeface="Arial"/>
                <a:cs typeface="Arial"/>
                <a:sym typeface="Arial"/>
              </a:rPr>
              <a:t>‹#›</a:t>
            </a:fld>
            <a:endParaRPr sz="800" b="0">
              <a:solidFill>
                <a:schemeClr val="lt1"/>
              </a:solidFill>
              <a:latin typeface="Arial"/>
              <a:ea typeface="Arial"/>
              <a:cs typeface="Arial"/>
              <a:sym typeface="Arial"/>
            </a:endParaRPr>
          </a:p>
        </p:txBody>
      </p:sp>
      <p:sp>
        <p:nvSpPr>
          <p:cNvPr id="816" name="Google Shape;816;p57"/>
          <p:cNvSpPr txBox="1"/>
          <p:nvPr/>
        </p:nvSpPr>
        <p:spPr>
          <a:xfrm>
            <a:off x="5961848" y="4668966"/>
            <a:ext cx="1483142" cy="47453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b="0">
                <a:solidFill>
                  <a:schemeClr val="lt1"/>
                </a:solidFill>
                <a:latin typeface="Arial"/>
                <a:ea typeface="Arial"/>
                <a:cs typeface="Arial"/>
                <a:sym typeface="Arial"/>
              </a:rPr>
              <a:t>© Acronis 2023</a:t>
            </a:r>
            <a:endParaRPr/>
          </a:p>
        </p:txBody>
      </p:sp>
      <p:sp>
        <p:nvSpPr>
          <p:cNvPr id="817" name="Google Shape;817;p57"/>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8" name="Google Shape;818;p57"/>
          <p:cNvSpPr txBox="1">
            <a:spLocks noGrp="1"/>
          </p:cNvSpPr>
          <p:nvPr>
            <p:ph type="body" idx="3"/>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9" name="Google Shape;819;p57"/>
          <p:cNvSpPr txBox="1">
            <a:spLocks noGrp="1"/>
          </p:cNvSpPr>
          <p:nvPr>
            <p:ph type="body" idx="4"/>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0" name="Google Shape;820;p57"/>
          <p:cNvSpPr txBox="1">
            <a:spLocks noGrp="1"/>
          </p:cNvSpPr>
          <p:nvPr>
            <p:ph type="body" idx="5"/>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1" name="Google Shape;821;p57"/>
          <p:cNvSpPr txBox="1">
            <a:spLocks noGrp="1"/>
          </p:cNvSpPr>
          <p:nvPr>
            <p:ph type="body" idx="6"/>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2" name="Google Shape;822;p57"/>
          <p:cNvSpPr txBox="1">
            <a:spLocks noGrp="1"/>
          </p:cNvSpPr>
          <p:nvPr>
            <p:ph type="body" idx="7"/>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3" name="Google Shape;823;p57"/>
          <p:cNvSpPr txBox="1">
            <a:spLocks noGrp="1"/>
          </p:cNvSpPr>
          <p:nvPr>
            <p:ph type="body" idx="8"/>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oll Slide">
  <p:cSld name="Poll Slide">
    <p:spTree>
      <p:nvGrpSpPr>
        <p:cNvPr id="1" name="Shape 824"/>
        <p:cNvGrpSpPr/>
        <p:nvPr/>
      </p:nvGrpSpPr>
      <p:grpSpPr>
        <a:xfrm>
          <a:off x="0" y="0"/>
          <a:ext cx="0" cy="0"/>
          <a:chOff x="0" y="0"/>
          <a:chExt cx="0" cy="0"/>
        </a:xfrm>
      </p:grpSpPr>
      <p:sp>
        <p:nvSpPr>
          <p:cNvPr id="825" name="Google Shape;825;p58"/>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826" name="Google Shape;826;p58"/>
          <p:cNvSpPr>
            <a:spLocks noGrp="1"/>
          </p:cNvSpPr>
          <p:nvPr>
            <p:ph type="body" idx="1"/>
          </p:nvPr>
        </p:nvSpPr>
        <p:spPr>
          <a:xfrm>
            <a:off x="3672305" y="3023915"/>
            <a:ext cx="1799389" cy="503237"/>
          </a:xfrm>
          <a:prstGeom prst="roundRect">
            <a:avLst>
              <a:gd name="adj" fmla="val 7104"/>
            </a:avLst>
          </a:prstGeom>
          <a:noFill/>
          <a:ln w="9525" cap="flat" cmpd="sng">
            <a:solidFill>
              <a:srgbClr val="7FBBFF"/>
            </a:solidFill>
            <a:prstDash val="solid"/>
            <a:miter lim="800000"/>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75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7" name="Google Shape;827;p58"/>
          <p:cNvSpPr txBox="1">
            <a:spLocks noGrp="1"/>
          </p:cNvSpPr>
          <p:nvPr>
            <p:ph type="body" idx="2"/>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8" name="Google Shape;828;p58"/>
          <p:cNvSpPr txBox="1">
            <a:spLocks noGrp="1"/>
          </p:cNvSpPr>
          <p:nvPr>
            <p:ph type="body" idx="3"/>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9" name="Google Shape;829;p58"/>
          <p:cNvSpPr txBox="1">
            <a:spLocks noGrp="1"/>
          </p:cNvSpPr>
          <p:nvPr>
            <p:ph type="body" idx="4"/>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0" name="Google Shape;830;p58"/>
          <p:cNvSpPr txBox="1">
            <a:spLocks noGrp="1"/>
          </p:cNvSpPr>
          <p:nvPr>
            <p:ph type="body" idx="5"/>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1" name="Google Shape;831;p58"/>
          <p:cNvSpPr txBox="1">
            <a:spLocks noGrp="1"/>
          </p:cNvSpPr>
          <p:nvPr>
            <p:ph type="body" idx="6"/>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2" name="Google Shape;832;p58"/>
          <p:cNvSpPr txBox="1">
            <a:spLocks noGrp="1"/>
          </p:cNvSpPr>
          <p:nvPr>
            <p:ph type="body" idx="7"/>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3" name="Google Shape;833;p58"/>
          <p:cNvSpPr txBox="1">
            <a:spLocks noGrp="1"/>
          </p:cNvSpPr>
          <p:nvPr>
            <p:ph type="body" idx="8"/>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834" name="Google Shape;834;p58"/>
          <p:cNvPicPr preferRelativeResize="0"/>
          <p:nvPr/>
        </p:nvPicPr>
        <p:blipFill rotWithShape="1">
          <a:blip r:embed="rId2">
            <a:alphaModFix/>
          </a:blip>
          <a:srcRect/>
          <a:stretch/>
        </p:blipFill>
        <p:spPr>
          <a:xfrm>
            <a:off x="3898318" y="426397"/>
            <a:ext cx="1347364" cy="273924"/>
          </a:xfrm>
          <a:prstGeom prst="rect">
            <a:avLst/>
          </a:prstGeom>
          <a:noFill/>
          <a:ln>
            <a:noFill/>
          </a:ln>
        </p:spPr>
      </p:pic>
      <p:pic>
        <p:nvPicPr>
          <p:cNvPr id="835" name="Google Shape;835;p58"/>
          <p:cNvPicPr preferRelativeResize="0"/>
          <p:nvPr/>
        </p:nvPicPr>
        <p:blipFill rotWithShape="1">
          <a:blip r:embed="rId3">
            <a:alphaModFix/>
          </a:blip>
          <a:srcRect/>
          <a:stretch/>
        </p:blipFill>
        <p:spPr>
          <a:xfrm>
            <a:off x="4118890" y="4580138"/>
            <a:ext cx="906220" cy="224119"/>
          </a:xfrm>
          <a:prstGeom prst="rect">
            <a:avLst/>
          </a:prstGeom>
          <a:noFill/>
          <a:ln>
            <a:noFill/>
          </a:ln>
        </p:spPr>
      </p:pic>
      <p:sp>
        <p:nvSpPr>
          <p:cNvPr id="836" name="Google Shape;836;p58"/>
          <p:cNvSpPr txBox="1">
            <a:spLocks noGrp="1"/>
          </p:cNvSpPr>
          <p:nvPr>
            <p:ph type="body" idx="9"/>
          </p:nvPr>
        </p:nvSpPr>
        <p:spPr>
          <a:xfrm>
            <a:off x="792000" y="1494532"/>
            <a:ext cx="7560000" cy="864000"/>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75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7" name="Google Shape;837;p58"/>
          <p:cNvSpPr>
            <a:spLocks noGrp="1"/>
          </p:cNvSpPr>
          <p:nvPr>
            <p:ph type="body" idx="13"/>
          </p:nvPr>
        </p:nvSpPr>
        <p:spPr>
          <a:xfrm>
            <a:off x="1512000" y="3023915"/>
            <a:ext cx="1799389" cy="503237"/>
          </a:xfrm>
          <a:prstGeom prst="roundRect">
            <a:avLst>
              <a:gd name="adj" fmla="val 7104"/>
            </a:avLst>
          </a:prstGeom>
          <a:noFill/>
          <a:ln w="9525" cap="flat" cmpd="sng">
            <a:solidFill>
              <a:srgbClr val="7FBBFF"/>
            </a:solidFill>
            <a:prstDash val="solid"/>
            <a:miter lim="800000"/>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75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8" name="Google Shape;838;p58"/>
          <p:cNvSpPr>
            <a:spLocks noGrp="1"/>
          </p:cNvSpPr>
          <p:nvPr>
            <p:ph type="body" idx="14"/>
          </p:nvPr>
        </p:nvSpPr>
        <p:spPr>
          <a:xfrm>
            <a:off x="5832000" y="3023915"/>
            <a:ext cx="1799389" cy="503237"/>
          </a:xfrm>
          <a:prstGeom prst="roundRect">
            <a:avLst>
              <a:gd name="adj" fmla="val 7104"/>
            </a:avLst>
          </a:prstGeom>
          <a:noFill/>
          <a:ln w="9525" cap="flat" cmpd="sng">
            <a:solidFill>
              <a:srgbClr val="7FBBFF"/>
            </a:solidFill>
            <a:prstDash val="solid"/>
            <a:miter lim="800000"/>
            <a:headEnd type="none" w="sm" len="sm"/>
            <a:tailEnd type="none" w="sm" len="sm"/>
          </a:ln>
        </p:spPr>
        <p:txBody>
          <a:bodyPr spcFirstLastPara="1" wrap="square" lIns="0" tIns="0" rIns="0" bIns="0" anchor="ctr" anchorCtr="0">
            <a:noAutofit/>
          </a:bodyPr>
          <a:lstStyle>
            <a:lvl1pPr marL="457200" marR="0" lvl="0" indent="-228600" algn="ctr" rtl="0">
              <a:lnSpc>
                <a:spcPct val="90000"/>
              </a:lnSpc>
              <a:spcBef>
                <a:spcPts val="75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colums w pics">
  <p:cSld name="3 colums w pics">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250825" y="237316"/>
            <a:ext cx="8640000" cy="7135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0"/>
          <p:cNvSpPr txBox="1">
            <a:spLocks noGrp="1"/>
          </p:cNvSpPr>
          <p:nvPr>
            <p:ph type="body" idx="1"/>
          </p:nvPr>
        </p:nvSpPr>
        <p:spPr>
          <a:xfrm>
            <a:off x="252000" y="2642400"/>
            <a:ext cx="2736000" cy="2881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0" name="Google Shape;90;p20"/>
          <p:cNvSpPr txBox="1">
            <a:spLocks noGrp="1"/>
          </p:cNvSpPr>
          <p:nvPr>
            <p:ph type="body" idx="2"/>
          </p:nvPr>
        </p:nvSpPr>
        <p:spPr>
          <a:xfrm>
            <a:off x="3204588" y="2642400"/>
            <a:ext cx="2736000" cy="2881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1" name="Google Shape;91;p20"/>
          <p:cNvSpPr txBox="1">
            <a:spLocks noGrp="1"/>
          </p:cNvSpPr>
          <p:nvPr>
            <p:ph type="body" idx="3"/>
          </p:nvPr>
        </p:nvSpPr>
        <p:spPr>
          <a:xfrm>
            <a:off x="6157175" y="2642400"/>
            <a:ext cx="2736000" cy="2881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2" name="Google Shape;92;p20"/>
          <p:cNvSpPr txBox="1">
            <a:spLocks noGrp="1"/>
          </p:cNvSpPr>
          <p:nvPr>
            <p:ph type="body" idx="4"/>
          </p:nvPr>
        </p:nvSpPr>
        <p:spPr>
          <a:xfrm>
            <a:off x="250825" y="735013"/>
            <a:ext cx="8640000" cy="215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3" name="Google Shape;93;p20"/>
          <p:cNvSpPr>
            <a:spLocks noGrp="1"/>
          </p:cNvSpPr>
          <p:nvPr>
            <p:ph type="pic" idx="5"/>
          </p:nvPr>
        </p:nvSpPr>
        <p:spPr>
          <a:xfrm>
            <a:off x="252000" y="1166046"/>
            <a:ext cx="2736000" cy="1260000"/>
          </a:xfrm>
          <a:prstGeom prst="rect">
            <a:avLst/>
          </a:prstGeom>
          <a:solidFill>
            <a:srgbClr val="F2F2F2"/>
          </a:solidFill>
          <a:ln>
            <a:noFill/>
          </a:ln>
        </p:spPr>
      </p:sp>
      <p:sp>
        <p:nvSpPr>
          <p:cNvPr id="94" name="Google Shape;94;p20"/>
          <p:cNvSpPr>
            <a:spLocks noGrp="1"/>
          </p:cNvSpPr>
          <p:nvPr>
            <p:ph type="pic" idx="6"/>
          </p:nvPr>
        </p:nvSpPr>
        <p:spPr>
          <a:xfrm>
            <a:off x="3204588" y="1166813"/>
            <a:ext cx="2736000" cy="1260000"/>
          </a:xfrm>
          <a:prstGeom prst="rect">
            <a:avLst/>
          </a:prstGeom>
          <a:solidFill>
            <a:srgbClr val="F2F2F2"/>
          </a:solidFill>
          <a:ln>
            <a:noFill/>
          </a:ln>
        </p:spPr>
      </p:sp>
      <p:sp>
        <p:nvSpPr>
          <p:cNvPr id="95" name="Google Shape;95;p20"/>
          <p:cNvSpPr>
            <a:spLocks noGrp="1"/>
          </p:cNvSpPr>
          <p:nvPr>
            <p:ph type="pic" idx="7"/>
          </p:nvPr>
        </p:nvSpPr>
        <p:spPr>
          <a:xfrm>
            <a:off x="6157175" y="1167580"/>
            <a:ext cx="2736000" cy="1260000"/>
          </a:xfrm>
          <a:prstGeom prst="rect">
            <a:avLst/>
          </a:prstGeom>
          <a:solidFill>
            <a:srgbClr val="F2F2F2"/>
          </a:solidFill>
          <a:ln>
            <a:noFill/>
          </a:ln>
        </p:spPr>
      </p:sp>
      <p:sp>
        <p:nvSpPr>
          <p:cNvPr id="96" name="Google Shape;96;p20"/>
          <p:cNvSpPr txBox="1">
            <a:spLocks noGrp="1"/>
          </p:cNvSpPr>
          <p:nvPr>
            <p:ph type="body" idx="8"/>
          </p:nvPr>
        </p:nvSpPr>
        <p:spPr>
          <a:xfrm>
            <a:off x="252000" y="3038400"/>
            <a:ext cx="2736000" cy="1475999"/>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7" name="Google Shape;97;p20"/>
          <p:cNvSpPr txBox="1">
            <a:spLocks noGrp="1"/>
          </p:cNvSpPr>
          <p:nvPr>
            <p:ph type="body" idx="9"/>
          </p:nvPr>
        </p:nvSpPr>
        <p:spPr>
          <a:xfrm>
            <a:off x="3204588" y="3038400"/>
            <a:ext cx="2736000" cy="1475999"/>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8" name="Google Shape;98;p20"/>
          <p:cNvSpPr txBox="1">
            <a:spLocks noGrp="1"/>
          </p:cNvSpPr>
          <p:nvPr>
            <p:ph type="body" idx="13"/>
          </p:nvPr>
        </p:nvSpPr>
        <p:spPr>
          <a:xfrm>
            <a:off x="6157175" y="3038400"/>
            <a:ext cx="2736000" cy="1475999"/>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600"/>
              </a:spcBef>
              <a:spcAft>
                <a:spcPts val="0"/>
              </a:spcAft>
              <a:buClr>
                <a:schemeClr val="lt2"/>
              </a:buClr>
              <a:buSzPts val="1200"/>
              <a:buFont typeface="Noto Sans Symbols"/>
              <a:buChar char="▪"/>
              <a:defRPr sz="1200" b="0" i="0" u="none" strike="noStrike" cap="none">
                <a:solidFill>
                  <a:schemeClr val="lt2"/>
                </a:solidFill>
                <a:latin typeface="Arial"/>
                <a:ea typeface="Arial"/>
                <a:cs typeface="Arial"/>
                <a:sym typeface="Arial"/>
              </a:defRPr>
            </a:lvl1pPr>
            <a:lvl2pPr marL="914400" marR="0" lvl="1" indent="-298450" algn="l" rtl="0">
              <a:lnSpc>
                <a:spcPct val="100000"/>
              </a:lnSpc>
              <a:spcBef>
                <a:spcPts val="6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2pPr>
            <a:lvl3pPr marL="1371600" marR="0" lvl="2" indent="-292100" algn="l" rtl="0">
              <a:lnSpc>
                <a:spcPct val="100000"/>
              </a:lnSpc>
              <a:spcBef>
                <a:spcPts val="600"/>
              </a:spcBef>
              <a:spcAft>
                <a:spcPts val="0"/>
              </a:spcAft>
              <a:buClr>
                <a:schemeClr val="lt2"/>
              </a:buClr>
              <a:buSzPts val="1000"/>
              <a:buFont typeface="Arial"/>
              <a:buAutoNum type="alphaLcParenR"/>
              <a:defRPr sz="1000" b="0" i="0" u="none" strike="noStrike" cap="none">
                <a:solidFill>
                  <a:schemeClr val="lt2"/>
                </a:solidFill>
                <a:latin typeface="Arial"/>
                <a:ea typeface="Arial"/>
                <a:cs typeface="Arial"/>
                <a:sym typeface="Arial"/>
              </a:defRPr>
            </a:lvl3pPr>
            <a:lvl4pPr marL="1828800" marR="0" lvl="3" indent="-280035" algn="l" rtl="0">
              <a:lnSpc>
                <a:spcPct val="100000"/>
              </a:lnSpc>
              <a:spcBef>
                <a:spcPts val="600"/>
              </a:spcBef>
              <a:spcAft>
                <a:spcPts val="0"/>
              </a:spcAft>
              <a:buClr>
                <a:schemeClr val="lt2"/>
              </a:buClr>
              <a:buSzPts val="810"/>
              <a:buFont typeface="Arial"/>
              <a:buAutoNum type="romanLcPeriod"/>
              <a:defRPr sz="900" b="0" i="0" u="none" strike="noStrike" cap="none">
                <a:solidFill>
                  <a:schemeClr val="lt2"/>
                </a:solidFill>
                <a:latin typeface="Arial"/>
                <a:ea typeface="Arial"/>
                <a:cs typeface="Arial"/>
                <a:sym typeface="Arial"/>
              </a:defRPr>
            </a:lvl4pPr>
            <a:lvl5pPr marL="2286000" marR="0" lvl="4" indent="-279400" algn="l" rtl="0">
              <a:lnSpc>
                <a:spcPct val="100000"/>
              </a:lnSpc>
              <a:spcBef>
                <a:spcPts val="60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5pPr>
            <a:lvl6pPr marL="2743200" marR="0" lvl="5" indent="-228600" algn="l" rtl="0">
              <a:lnSpc>
                <a:spcPct val="90000"/>
              </a:lnSpc>
              <a:spcBef>
                <a:spcPts val="375"/>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9" name="Google Shape;99;p20"/>
          <p:cNvSpPr txBox="1">
            <a:spLocks noGrp="1"/>
          </p:cNvSpPr>
          <p:nvPr>
            <p:ph type="body" idx="14"/>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0" name="Google Shape;100;p20"/>
          <p:cNvSpPr txBox="1">
            <a:spLocks noGrp="1"/>
          </p:cNvSpPr>
          <p:nvPr>
            <p:ph type="body" idx="15"/>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1" name="Google Shape;101;p20"/>
          <p:cNvSpPr txBox="1">
            <a:spLocks noGrp="1"/>
          </p:cNvSpPr>
          <p:nvPr>
            <p:ph type="body" idx="16"/>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2" name="Google Shape;102;p20"/>
          <p:cNvSpPr txBox="1">
            <a:spLocks noGrp="1"/>
          </p:cNvSpPr>
          <p:nvPr>
            <p:ph type="body" idx="17"/>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3" name="Google Shape;103;p20"/>
          <p:cNvSpPr txBox="1">
            <a:spLocks noGrp="1"/>
          </p:cNvSpPr>
          <p:nvPr>
            <p:ph type="body" idx="18"/>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4" name="Google Shape;104;p20"/>
          <p:cNvSpPr txBox="1">
            <a:spLocks noGrp="1"/>
          </p:cNvSpPr>
          <p:nvPr>
            <p:ph type="body" idx="1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 name="Google Shape;105;p20"/>
          <p:cNvSpPr txBox="1">
            <a:spLocks noGrp="1"/>
          </p:cNvSpPr>
          <p:nvPr>
            <p:ph type="body" idx="20"/>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amp;A Cover">
  <p:cSld name="Q&amp;A Cover">
    <p:spTree>
      <p:nvGrpSpPr>
        <p:cNvPr id="1" name="Shape 106"/>
        <p:cNvGrpSpPr/>
        <p:nvPr/>
      </p:nvGrpSpPr>
      <p:grpSpPr>
        <a:xfrm>
          <a:off x="0" y="0"/>
          <a:ext cx="0" cy="0"/>
          <a:chOff x="0" y="0"/>
          <a:chExt cx="0" cy="0"/>
        </a:xfrm>
      </p:grpSpPr>
      <p:sp>
        <p:nvSpPr>
          <p:cNvPr id="107" name="Google Shape;107;p21"/>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08" name="Google Shape;108;p21"/>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9" name="Google Shape;109;p21"/>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0" name="Google Shape;110;p21"/>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1" name="Google Shape;111;p21"/>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2" name="Google Shape;112;p21"/>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3" name="Google Shape;113;p21"/>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4" name="Google Shape;114;p21"/>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115" name="Google Shape;115;p21"/>
          <p:cNvPicPr preferRelativeResize="0"/>
          <p:nvPr/>
        </p:nvPicPr>
        <p:blipFill rotWithShape="1">
          <a:blip r:embed="rId2">
            <a:alphaModFix/>
          </a:blip>
          <a:srcRect/>
          <a:stretch/>
        </p:blipFill>
        <p:spPr>
          <a:xfrm>
            <a:off x="3898318" y="426397"/>
            <a:ext cx="1347364" cy="273924"/>
          </a:xfrm>
          <a:prstGeom prst="rect">
            <a:avLst/>
          </a:prstGeom>
          <a:noFill/>
          <a:ln>
            <a:noFill/>
          </a:ln>
        </p:spPr>
      </p:pic>
      <p:pic>
        <p:nvPicPr>
          <p:cNvPr id="116" name="Google Shape;116;p21"/>
          <p:cNvPicPr preferRelativeResize="0"/>
          <p:nvPr/>
        </p:nvPicPr>
        <p:blipFill rotWithShape="1">
          <a:blip r:embed="rId3">
            <a:alphaModFix/>
          </a:blip>
          <a:srcRect/>
          <a:stretch/>
        </p:blipFill>
        <p:spPr>
          <a:xfrm>
            <a:off x="4118890" y="4580138"/>
            <a:ext cx="906220" cy="224119"/>
          </a:xfrm>
          <a:prstGeom prst="rect">
            <a:avLst/>
          </a:prstGeom>
          <a:noFill/>
          <a:ln>
            <a:noFill/>
          </a:ln>
        </p:spPr>
      </p:pic>
      <p:sp>
        <p:nvSpPr>
          <p:cNvPr id="117" name="Google Shape;117;p21"/>
          <p:cNvSpPr txBox="1"/>
          <p:nvPr/>
        </p:nvSpPr>
        <p:spPr>
          <a:xfrm>
            <a:off x="1944000" y="2103750"/>
            <a:ext cx="5256000" cy="936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6600"/>
              <a:buFont typeface="Arial"/>
              <a:buNone/>
            </a:pPr>
            <a:r>
              <a:rPr lang="en-US" sz="6600" b="1">
                <a:solidFill>
                  <a:schemeClr val="lt1"/>
                </a:solidFill>
                <a:latin typeface="Arial"/>
                <a:ea typeface="Arial"/>
                <a:cs typeface="Arial"/>
                <a:sym typeface="Arial"/>
              </a:rPr>
              <a:t>Q&amp;A session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amp;A Slide">
  <p:cSld name="Q&amp;A Slide">
    <p:spTree>
      <p:nvGrpSpPr>
        <p:cNvPr id="1" name="Shape 118"/>
        <p:cNvGrpSpPr/>
        <p:nvPr/>
      </p:nvGrpSpPr>
      <p:grpSpPr>
        <a:xfrm>
          <a:off x="0" y="0"/>
          <a:ext cx="0" cy="0"/>
          <a:chOff x="0" y="0"/>
          <a:chExt cx="0" cy="0"/>
        </a:xfrm>
      </p:grpSpPr>
      <p:sp>
        <p:nvSpPr>
          <p:cNvPr id="119" name="Google Shape;119;p22"/>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20" name="Google Shape;120;p22"/>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1" name="Google Shape;121;p22"/>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2" name="Google Shape;122;p22"/>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3" name="Google Shape;123;p22"/>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4" name="Google Shape;124;p22"/>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5" name="Google Shape;125;p22"/>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6" name="Google Shape;126;p22"/>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127" name="Google Shape;127;p22"/>
          <p:cNvPicPr preferRelativeResize="0"/>
          <p:nvPr/>
        </p:nvPicPr>
        <p:blipFill rotWithShape="1">
          <a:blip r:embed="rId2">
            <a:alphaModFix/>
          </a:blip>
          <a:srcRect/>
          <a:stretch/>
        </p:blipFill>
        <p:spPr>
          <a:xfrm>
            <a:off x="3898318" y="426397"/>
            <a:ext cx="1347364" cy="273924"/>
          </a:xfrm>
          <a:prstGeom prst="rect">
            <a:avLst/>
          </a:prstGeom>
          <a:noFill/>
          <a:ln>
            <a:noFill/>
          </a:ln>
        </p:spPr>
      </p:pic>
      <p:pic>
        <p:nvPicPr>
          <p:cNvPr id="128" name="Google Shape;128;p22"/>
          <p:cNvPicPr preferRelativeResize="0"/>
          <p:nvPr/>
        </p:nvPicPr>
        <p:blipFill rotWithShape="1">
          <a:blip r:embed="rId3">
            <a:alphaModFix/>
          </a:blip>
          <a:srcRect/>
          <a:stretch/>
        </p:blipFill>
        <p:spPr>
          <a:xfrm>
            <a:off x="4118890" y="4580138"/>
            <a:ext cx="906220" cy="224119"/>
          </a:xfrm>
          <a:prstGeom prst="rect">
            <a:avLst/>
          </a:prstGeom>
          <a:noFill/>
          <a:ln>
            <a:noFill/>
          </a:ln>
        </p:spPr>
      </p:pic>
      <p:sp>
        <p:nvSpPr>
          <p:cNvPr id="129" name="Google Shape;129;p22"/>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75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2" name="Google Shape;132;p23"/>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3" name="Google Shape;133;p23"/>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4" name="Google Shape;134;p23"/>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5" name="Google Shape;135;p23"/>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6" name="Google Shape;136;p23"/>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7" name="Google Shape;137;p23"/>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138" name="Google Shape;138;p23"/>
          <p:cNvPicPr preferRelativeResize="0"/>
          <p:nvPr/>
        </p:nvPicPr>
        <p:blipFill rotWithShape="1">
          <a:blip r:embed="rId2">
            <a:alphaModFix/>
          </a:blip>
          <a:srcRect/>
          <a:stretch/>
        </p:blipFill>
        <p:spPr>
          <a:xfrm>
            <a:off x="2" y="-1"/>
            <a:ext cx="9143994" cy="5143497"/>
          </a:xfrm>
          <a:prstGeom prst="rect">
            <a:avLst/>
          </a:prstGeom>
          <a:noFill/>
          <a:ln>
            <a:noFill/>
          </a:ln>
        </p:spPr>
      </p:pic>
      <p:sp>
        <p:nvSpPr>
          <p:cNvPr id="139" name="Google Shape;139;p23"/>
          <p:cNvSpPr/>
          <p:nvPr/>
        </p:nvSpPr>
        <p:spPr>
          <a:xfrm>
            <a:off x="-2" y="-1"/>
            <a:ext cx="4572002" cy="5143501"/>
          </a:xfrm>
          <a:prstGeom prst="rect">
            <a:avLst/>
          </a:prstGeom>
          <a:gradFill>
            <a:gsLst>
              <a:gs pos="0">
                <a:srgbClr val="022059">
                  <a:alpha val="84705"/>
                </a:srgbClr>
              </a:gs>
              <a:gs pos="85000">
                <a:srgbClr val="1920D6">
                  <a:alpha val="0"/>
                </a:srgbClr>
              </a:gs>
              <a:gs pos="100000">
                <a:srgbClr val="1920D6">
                  <a:alpha val="0"/>
                </a:srgbClr>
              </a:gs>
            </a:gsLst>
            <a:lin ang="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pic>
        <p:nvPicPr>
          <p:cNvPr id="140" name="Google Shape;140;p23"/>
          <p:cNvPicPr preferRelativeResize="0"/>
          <p:nvPr/>
        </p:nvPicPr>
        <p:blipFill rotWithShape="1">
          <a:blip r:embed="rId3">
            <a:alphaModFix/>
          </a:blip>
          <a:srcRect/>
          <a:stretch/>
        </p:blipFill>
        <p:spPr>
          <a:xfrm>
            <a:off x="360002" y="360002"/>
            <a:ext cx="3583054" cy="1296000"/>
          </a:xfrm>
          <a:prstGeom prst="rect">
            <a:avLst/>
          </a:prstGeom>
          <a:noFill/>
          <a:ln>
            <a:noFill/>
          </a:ln>
        </p:spPr>
      </p:pic>
      <p:sp>
        <p:nvSpPr>
          <p:cNvPr id="141" name="Google Shape;141;p23"/>
          <p:cNvSpPr/>
          <p:nvPr/>
        </p:nvSpPr>
        <p:spPr>
          <a:xfrm>
            <a:off x="359998" y="1908000"/>
            <a:ext cx="4212002" cy="1692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6EDE"/>
              </a:buClr>
              <a:buSzPts val="2800"/>
              <a:buFont typeface="Arial"/>
              <a:buNone/>
            </a:pPr>
            <a:r>
              <a:rPr lang="en-US" sz="2800" b="1">
                <a:solidFill>
                  <a:srgbClr val="006EDE"/>
                </a:solidFill>
                <a:latin typeface="Arial"/>
                <a:ea typeface="Arial"/>
                <a:cs typeface="Arial"/>
                <a:sym typeface="Arial"/>
              </a:rPr>
              <a:t>Transforming lives through education</a:t>
            </a:r>
            <a:endParaRPr/>
          </a:p>
          <a:p>
            <a:pPr marL="0" marR="0" lvl="0" indent="0" algn="l" rtl="0">
              <a:spcBef>
                <a:spcPts val="600"/>
              </a:spcBef>
              <a:spcAft>
                <a:spcPts val="0"/>
              </a:spcAft>
              <a:buClr>
                <a:schemeClr val="lt1"/>
              </a:buClr>
              <a:buSzPts val="1600"/>
              <a:buFont typeface="Arial"/>
              <a:buNone/>
            </a:pPr>
            <a:r>
              <a:rPr lang="en-US" sz="1600">
                <a:solidFill>
                  <a:schemeClr val="lt1"/>
                </a:solidFill>
                <a:latin typeface="Arial"/>
                <a:ea typeface="Arial"/>
                <a:cs typeface="Arial"/>
                <a:sym typeface="Arial"/>
              </a:rPr>
              <a:t>Let’s work together to create new knowledge, putting our diverse experiences and strengths towards a brighter future!</a:t>
            </a:r>
            <a:endParaRPr/>
          </a:p>
        </p:txBody>
      </p:sp>
      <p:sp>
        <p:nvSpPr>
          <p:cNvPr id="142" name="Google Shape;142;p23"/>
          <p:cNvSpPr/>
          <p:nvPr/>
        </p:nvSpPr>
        <p:spPr>
          <a:xfrm>
            <a:off x="0" y="0"/>
            <a:ext cx="9144000" cy="5143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43" name="Google Shape;143;p23"/>
          <p:cNvSpPr/>
          <p:nvPr/>
        </p:nvSpPr>
        <p:spPr>
          <a:xfrm>
            <a:off x="359996" y="3817050"/>
            <a:ext cx="1007999" cy="100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44" name="Google Shape;144;p23">
            <a:hlinkClick r:id="rId4"/>
          </p:cNvPr>
          <p:cNvSpPr txBox="1"/>
          <p:nvPr/>
        </p:nvSpPr>
        <p:spPr>
          <a:xfrm>
            <a:off x="1512000" y="4182550"/>
            <a:ext cx="2304000"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Join us!</a:t>
            </a:r>
            <a:endParaRPr sz="2000" b="1">
              <a:solidFill>
                <a:schemeClr val="lt1"/>
              </a:solidFill>
              <a:latin typeface="Arial"/>
              <a:ea typeface="Arial"/>
              <a:cs typeface="Arial"/>
              <a:sym typeface="Arial"/>
            </a:endParaRPr>
          </a:p>
        </p:txBody>
      </p:sp>
      <p:pic>
        <p:nvPicPr>
          <p:cNvPr id="145" name="Google Shape;145;p23"/>
          <p:cNvPicPr preferRelativeResize="0"/>
          <p:nvPr/>
        </p:nvPicPr>
        <p:blipFill rotWithShape="1">
          <a:blip r:embed="rId5">
            <a:alphaModFix/>
          </a:blip>
          <a:srcRect/>
          <a:stretch/>
        </p:blipFill>
        <p:spPr>
          <a:xfrm>
            <a:off x="395995" y="3853049"/>
            <a:ext cx="936000" cy="936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6"/>
        <p:cNvGrpSpPr/>
        <p:nvPr/>
      </p:nvGrpSpPr>
      <p:grpSpPr>
        <a:xfrm>
          <a:off x="0" y="0"/>
          <a:ext cx="0" cy="0"/>
          <a:chOff x="0" y="0"/>
          <a:chExt cx="0" cy="0"/>
        </a:xfrm>
      </p:grpSpPr>
      <p:sp>
        <p:nvSpPr>
          <p:cNvPr id="147" name="Google Shape;147;p24"/>
          <p:cNvSpPr/>
          <p:nvPr/>
        </p:nvSpPr>
        <p:spPr>
          <a:xfrm>
            <a:off x="0" y="0"/>
            <a:ext cx="9144000" cy="5143500"/>
          </a:xfrm>
          <a:prstGeom prst="rect">
            <a:avLst/>
          </a:prstGeom>
          <a:gradFill>
            <a:gsLst>
              <a:gs pos="0">
                <a:schemeClr val="lt2"/>
              </a:gs>
              <a:gs pos="75000">
                <a:srgbClr val="0C2090"/>
              </a:gs>
              <a:gs pos="100000">
                <a:srgbClr val="1820B0"/>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3200">
              <a:solidFill>
                <a:schemeClr val="lt2"/>
              </a:solidFill>
              <a:latin typeface="Arial"/>
              <a:ea typeface="Arial"/>
              <a:cs typeface="Arial"/>
              <a:sym typeface="Arial"/>
            </a:endParaRPr>
          </a:p>
        </p:txBody>
      </p:sp>
      <p:sp>
        <p:nvSpPr>
          <p:cNvPr id="148" name="Google Shape;148;p24"/>
          <p:cNvSpPr txBox="1">
            <a:spLocks noGrp="1"/>
          </p:cNvSpPr>
          <p:nvPr>
            <p:ph type="title"/>
          </p:nvPr>
        </p:nvSpPr>
        <p:spPr>
          <a:xfrm>
            <a:off x="360000" y="2390400"/>
            <a:ext cx="8390932" cy="12187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4"/>
          <p:cNvSpPr txBox="1">
            <a:spLocks noGrp="1"/>
          </p:cNvSpPr>
          <p:nvPr>
            <p:ph type="body" idx="1"/>
          </p:nvPr>
        </p:nvSpPr>
        <p:spPr>
          <a:xfrm>
            <a:off x="360000" y="3960000"/>
            <a:ext cx="8390933" cy="29084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150" name="Google Shape;150;p24"/>
          <p:cNvPicPr preferRelativeResize="0"/>
          <p:nvPr/>
        </p:nvPicPr>
        <p:blipFill rotWithShape="1">
          <a:blip r:embed="rId2">
            <a:alphaModFix/>
          </a:blip>
          <a:srcRect/>
          <a:stretch/>
        </p:blipFill>
        <p:spPr>
          <a:xfrm>
            <a:off x="360000" y="345873"/>
            <a:ext cx="1947826" cy="396000"/>
          </a:xfrm>
          <a:prstGeom prst="rect">
            <a:avLst/>
          </a:prstGeom>
          <a:noFill/>
          <a:ln>
            <a:noFill/>
          </a:ln>
        </p:spPr>
      </p:pic>
      <p:pic>
        <p:nvPicPr>
          <p:cNvPr id="151" name="Google Shape;151;p24"/>
          <p:cNvPicPr preferRelativeResize="0"/>
          <p:nvPr/>
        </p:nvPicPr>
        <p:blipFill rotWithShape="1">
          <a:blip r:embed="rId3">
            <a:alphaModFix/>
          </a:blip>
          <a:srcRect/>
          <a:stretch/>
        </p:blipFill>
        <p:spPr>
          <a:xfrm>
            <a:off x="7452000" y="417872"/>
            <a:ext cx="1310083" cy="323999"/>
          </a:xfrm>
          <a:prstGeom prst="rect">
            <a:avLst/>
          </a:prstGeom>
          <a:noFill/>
          <a:ln>
            <a:noFill/>
          </a:ln>
        </p:spPr>
      </p:pic>
      <p:sp>
        <p:nvSpPr>
          <p:cNvPr id="152" name="Google Shape;152;p24"/>
          <p:cNvSpPr txBox="1">
            <a:spLocks noGrp="1"/>
          </p:cNvSpPr>
          <p:nvPr>
            <p:ph type="body" idx="2"/>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3" name="Google Shape;153;p24"/>
          <p:cNvSpPr txBox="1">
            <a:spLocks noGrp="1"/>
          </p:cNvSpPr>
          <p:nvPr>
            <p:ph type="body" idx="3"/>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4" name="Google Shape;154;p24"/>
          <p:cNvSpPr txBox="1">
            <a:spLocks noGrp="1"/>
          </p:cNvSpPr>
          <p:nvPr>
            <p:ph type="body" idx="4"/>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5" name="Google Shape;155;p24"/>
          <p:cNvSpPr txBox="1">
            <a:spLocks noGrp="1"/>
          </p:cNvSpPr>
          <p:nvPr>
            <p:ph type="body" idx="5"/>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6" name="Google Shape;156;p24"/>
          <p:cNvSpPr txBox="1">
            <a:spLocks noGrp="1"/>
          </p:cNvSpPr>
          <p:nvPr>
            <p:ph type="body" idx="6"/>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rgbClr val="004AB8"/>
              </a:buClr>
              <a:buSzPts val="1800"/>
              <a:buFont typeface="Arial"/>
              <a:buNone/>
              <a:defRPr sz="1800" b="1" i="0" u="none" strike="noStrike" cap="none">
                <a:solidFill>
                  <a:srgbClr val="004AB8"/>
                </a:solidFill>
                <a:latin typeface="Arial"/>
                <a:ea typeface="Arial"/>
                <a:cs typeface="Arial"/>
                <a:sym typeface="Arial"/>
              </a:defRPr>
            </a:lvl2pPr>
            <a:lvl3pPr marL="1371600" marR="0" lvl="2" indent="-228600" algn="l" rtl="0">
              <a:lnSpc>
                <a:spcPct val="90000"/>
              </a:lnSpc>
              <a:spcBef>
                <a:spcPts val="375"/>
              </a:spcBef>
              <a:spcAft>
                <a:spcPts val="0"/>
              </a:spcAft>
              <a:buClr>
                <a:srgbClr val="004AB8"/>
              </a:buClr>
              <a:buSzPts val="1500"/>
              <a:buFont typeface="Arial"/>
              <a:buNone/>
              <a:defRPr sz="1500" b="1" i="0" u="none" strike="noStrike" cap="none">
                <a:solidFill>
                  <a:srgbClr val="004AB8"/>
                </a:solidFill>
                <a:latin typeface="Arial"/>
                <a:ea typeface="Arial"/>
                <a:cs typeface="Arial"/>
                <a:sym typeface="Arial"/>
              </a:defRPr>
            </a:lvl3pPr>
            <a:lvl4pPr marL="1828800" marR="0" lvl="3"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4pPr>
            <a:lvl5pPr marL="2286000" marR="0" lvl="4" indent="-228600" algn="l" rtl="0">
              <a:lnSpc>
                <a:spcPct val="90000"/>
              </a:lnSpc>
              <a:spcBef>
                <a:spcPts val="375"/>
              </a:spcBef>
              <a:spcAft>
                <a:spcPts val="0"/>
              </a:spcAft>
              <a:buClr>
                <a:srgbClr val="004AB8"/>
              </a:buClr>
              <a:buSzPts val="1200"/>
              <a:buFont typeface="Arial"/>
              <a:buNone/>
              <a:defRPr sz="1200" b="1" i="0" u="none" strike="noStrike" cap="none">
                <a:solidFill>
                  <a:srgbClr val="004AB8"/>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7" name="Google Shape;157;p24"/>
          <p:cNvSpPr txBox="1">
            <a:spLocks noGrp="1"/>
          </p:cNvSpPr>
          <p:nvPr>
            <p:ph type="body" idx="7"/>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2800"/>
              <a:buFont typeface="Arial"/>
              <a:buNone/>
              <a:defRPr sz="28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8" name="Google Shape;158;p24"/>
          <p:cNvSpPr txBox="1">
            <a:spLocks noGrp="1"/>
          </p:cNvSpPr>
          <p:nvPr>
            <p:ph type="body" idx="8"/>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6EDE"/>
              </a:buClr>
              <a:buSzPts val="1600"/>
              <a:buFont typeface="Arial"/>
              <a:buNone/>
              <a:defRPr sz="1600" b="1" i="0" u="none" strike="noStrike" cap="none">
                <a:solidFill>
                  <a:srgbClr val="006EDE"/>
                </a:solidFill>
                <a:latin typeface="Arial"/>
                <a:ea typeface="Arial"/>
                <a:cs typeface="Arial"/>
                <a:sym typeface="Arial"/>
              </a:defRPr>
            </a:lvl1pPr>
            <a:lvl2pPr marL="914400" marR="0" lvl="1"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2pPr>
            <a:lvl3pPr marL="1371600" marR="0" lvl="2"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3pPr>
            <a:lvl4pPr marL="1828800" marR="0" lvl="3"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4pPr>
            <a:lvl5pPr marL="2286000" marR="0" lvl="4" indent="-228600" algn="l" rtl="0">
              <a:lnSpc>
                <a:spcPct val="90000"/>
              </a:lnSpc>
              <a:spcBef>
                <a:spcPts val="375"/>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250825" y="231775"/>
            <a:ext cx="8640000" cy="711649"/>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p:nvPr/>
        </p:nvSpPr>
        <p:spPr>
          <a:xfrm>
            <a:off x="8370229" y="4668966"/>
            <a:ext cx="522946" cy="47452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2"/>
                </a:solidFill>
                <a:latin typeface="Arial"/>
                <a:ea typeface="Arial"/>
                <a:cs typeface="Arial"/>
                <a:sym typeface="Arial"/>
              </a:rPr>
              <a:t>‹#›</a:t>
            </a:fld>
            <a:endParaRPr sz="800" b="0" i="0" u="none" strike="noStrike" cap="none">
              <a:solidFill>
                <a:schemeClr val="lt2"/>
              </a:solidFill>
              <a:latin typeface="Arial"/>
              <a:ea typeface="Arial"/>
              <a:cs typeface="Arial"/>
              <a:sym typeface="Arial"/>
            </a:endParaRPr>
          </a:p>
        </p:txBody>
      </p:sp>
      <p:sp>
        <p:nvSpPr>
          <p:cNvPr id="12" name="Google Shape;12;p15"/>
          <p:cNvSpPr txBox="1"/>
          <p:nvPr/>
        </p:nvSpPr>
        <p:spPr>
          <a:xfrm>
            <a:off x="0" y="-1060705"/>
            <a:ext cx="9144000" cy="810215"/>
          </a:xfrm>
          <a:prstGeom prst="rect">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0" i="0" u="none" strike="noStrike" cap="none">
                <a:solidFill>
                  <a:schemeClr val="lt1"/>
                </a:solidFill>
                <a:highlight>
                  <a:srgbClr val="0065E3"/>
                </a:highlight>
                <a:latin typeface="Arial"/>
                <a:ea typeface="Arial"/>
                <a:cs typeface="Arial"/>
                <a:sym typeface="Arial"/>
              </a:rPr>
              <a:t> </a:t>
            </a:r>
            <a:r>
              <a:rPr lang="en-US" sz="800" b="1" i="0" u="none" strike="noStrike" cap="none">
                <a:solidFill>
                  <a:schemeClr val="lt1"/>
                </a:solidFill>
                <a:highlight>
                  <a:srgbClr val="0065E3"/>
                </a:highlight>
                <a:latin typeface="Arial"/>
                <a:ea typeface="Arial"/>
                <a:cs typeface="Arial"/>
                <a:sym typeface="Arial"/>
              </a:rPr>
              <a:t>Predefined text styles.</a:t>
            </a:r>
            <a:r>
              <a:rPr lang="en-US" sz="800" b="0" i="0" u="none" strike="noStrike" cap="none">
                <a:solidFill>
                  <a:schemeClr val="lt1"/>
                </a:solidFill>
                <a:highlight>
                  <a:srgbClr val="0065E3"/>
                </a:highlight>
                <a:latin typeface="Arial"/>
                <a:ea typeface="Arial"/>
                <a:cs typeface="Arial"/>
                <a:sym typeface="Arial"/>
              </a:rPr>
              <a:t> </a:t>
            </a:r>
            <a:r>
              <a:rPr lang="en-US" sz="800" b="0" i="0" u="none" strike="noStrike" cap="none">
                <a:solidFill>
                  <a:schemeClr val="lt1"/>
                </a:solidFill>
                <a:latin typeface="Arial"/>
                <a:ea typeface="Arial"/>
                <a:cs typeface="Arial"/>
                <a:sym typeface="Arial"/>
              </a:rPr>
              <a:t> Click on the chosen text style, press </a:t>
            </a:r>
            <a:r>
              <a:rPr lang="en-US" sz="800" b="1" i="0" u="none" strike="noStrike" cap="none">
                <a:solidFill>
                  <a:schemeClr val="lt1"/>
                </a:solidFill>
                <a:highlight>
                  <a:srgbClr val="0065E3"/>
                </a:highlight>
                <a:latin typeface="Arial"/>
                <a:ea typeface="Arial"/>
                <a:cs typeface="Arial"/>
                <a:sym typeface="Arial"/>
              </a:rPr>
              <a:t> ⌘+Shift+C</a:t>
            </a:r>
            <a:r>
              <a:rPr lang="en-US" sz="800" b="0" i="0" u="none" strike="noStrike" cap="none">
                <a:solidFill>
                  <a:schemeClr val="lt1"/>
                </a:solidFill>
                <a:highlight>
                  <a:srgbClr val="0065E3"/>
                </a:highlight>
                <a:latin typeface="Arial"/>
                <a:ea typeface="Arial"/>
                <a:cs typeface="Arial"/>
                <a:sym typeface="Arial"/>
              </a:rPr>
              <a:t> (macOS) </a:t>
            </a:r>
            <a:r>
              <a:rPr lang="en-US" sz="800" b="0" i="0" u="none" strike="noStrike" cap="none">
                <a:solidFill>
                  <a:schemeClr val="lt1"/>
                </a:solidFill>
                <a:latin typeface="Arial"/>
                <a:ea typeface="Arial"/>
                <a:cs typeface="Arial"/>
                <a:sym typeface="Arial"/>
              </a:rPr>
              <a:t> or </a:t>
            </a:r>
            <a:r>
              <a:rPr lang="en-US" sz="800" b="1" i="0" u="none" strike="noStrike" cap="none">
                <a:solidFill>
                  <a:schemeClr val="lt1"/>
                </a:solidFill>
                <a:highlight>
                  <a:srgbClr val="0065E3"/>
                </a:highlight>
                <a:latin typeface="Arial"/>
                <a:ea typeface="Arial"/>
                <a:cs typeface="Arial"/>
                <a:sym typeface="Arial"/>
              </a:rPr>
              <a:t> Ctrl+Shift+C </a:t>
            </a:r>
            <a:r>
              <a:rPr lang="en-US" sz="800" b="0" i="0" u="none" strike="noStrike" cap="none">
                <a:solidFill>
                  <a:schemeClr val="lt1"/>
                </a:solidFill>
                <a:highlight>
                  <a:srgbClr val="0065E3"/>
                </a:highlight>
                <a:latin typeface="Arial"/>
                <a:ea typeface="Arial"/>
                <a:cs typeface="Arial"/>
                <a:sym typeface="Arial"/>
              </a:rPr>
              <a:t>(Windows) </a:t>
            </a:r>
            <a:r>
              <a:rPr lang="en-US" sz="800" b="0" i="0" u="none" strike="noStrike" cap="none">
                <a:solidFill>
                  <a:schemeClr val="lt1"/>
                </a:solidFill>
                <a:latin typeface="Arial"/>
                <a:ea typeface="Arial"/>
                <a:cs typeface="Arial"/>
                <a:sym typeface="Arial"/>
              </a:rPr>
              <a:t> to copy, then do </a:t>
            </a:r>
            <a:r>
              <a:rPr lang="en-US" sz="800" b="1" i="0" u="none" strike="noStrike" cap="none">
                <a:solidFill>
                  <a:schemeClr val="lt1"/>
                </a:solidFill>
                <a:highlight>
                  <a:srgbClr val="0065E3"/>
                </a:highlight>
                <a:latin typeface="Arial"/>
                <a:ea typeface="Arial"/>
                <a:cs typeface="Arial"/>
                <a:sym typeface="Arial"/>
              </a:rPr>
              <a:t> ⌘+Shift+V </a:t>
            </a:r>
            <a:r>
              <a:rPr lang="en-US" sz="800" b="1" i="0" u="none" strike="noStrike" cap="none">
                <a:solidFill>
                  <a:schemeClr val="lt1"/>
                </a:solidFill>
                <a:latin typeface="Arial"/>
                <a:ea typeface="Arial"/>
                <a:cs typeface="Arial"/>
                <a:sym typeface="Arial"/>
              </a:rPr>
              <a:t> </a:t>
            </a:r>
            <a:r>
              <a:rPr lang="en-US" sz="800" b="0" i="0" u="none" strike="noStrike" cap="none">
                <a:solidFill>
                  <a:schemeClr val="lt1"/>
                </a:solidFill>
                <a:latin typeface="Arial"/>
                <a:ea typeface="Arial"/>
                <a:cs typeface="Arial"/>
                <a:sym typeface="Arial"/>
              </a:rPr>
              <a:t>or </a:t>
            </a:r>
            <a:r>
              <a:rPr lang="en-US" sz="800" b="1" i="0" u="none" strike="noStrike" cap="none">
                <a:solidFill>
                  <a:schemeClr val="lt1"/>
                </a:solidFill>
                <a:highlight>
                  <a:srgbClr val="0065E3"/>
                </a:highlight>
                <a:latin typeface="Arial"/>
                <a:ea typeface="Arial"/>
                <a:cs typeface="Arial"/>
                <a:sym typeface="Arial"/>
              </a:rPr>
              <a:t> Ctrl+Shift+V </a:t>
            </a:r>
            <a:r>
              <a:rPr lang="en-US" sz="800" b="1" i="0" u="none" strike="noStrike" cap="none">
                <a:solidFill>
                  <a:schemeClr val="lt1"/>
                </a:solidFill>
                <a:latin typeface="Arial"/>
                <a:ea typeface="Arial"/>
                <a:cs typeface="Arial"/>
                <a:sym typeface="Arial"/>
              </a:rPr>
              <a:t> </a:t>
            </a:r>
            <a:r>
              <a:rPr lang="en-US" sz="800" b="0" i="0" u="none" strike="noStrike" cap="none">
                <a:solidFill>
                  <a:schemeClr val="lt1"/>
                </a:solidFill>
                <a:latin typeface="Arial"/>
                <a:ea typeface="Arial"/>
                <a:cs typeface="Arial"/>
                <a:sym typeface="Arial"/>
              </a:rPr>
              <a:t>to apply this style to your text.</a:t>
            </a:r>
            <a:endParaRPr/>
          </a:p>
        </p:txBody>
      </p:sp>
      <p:grpSp>
        <p:nvGrpSpPr>
          <p:cNvPr id="13" name="Google Shape;13;p15"/>
          <p:cNvGrpSpPr/>
          <p:nvPr/>
        </p:nvGrpSpPr>
        <p:grpSpPr>
          <a:xfrm>
            <a:off x="9276815" y="0"/>
            <a:ext cx="361780" cy="5144790"/>
            <a:chOff x="9284435" y="0"/>
            <a:chExt cx="361780" cy="5144790"/>
          </a:xfrm>
        </p:grpSpPr>
        <p:sp>
          <p:nvSpPr>
            <p:cNvPr id="14" name="Google Shape;14;p15"/>
            <p:cNvSpPr/>
            <p:nvPr/>
          </p:nvSpPr>
          <p:spPr>
            <a:xfrm>
              <a:off x="9284435" y="0"/>
              <a:ext cx="360000" cy="360000"/>
            </a:xfrm>
            <a:prstGeom prst="rect">
              <a:avLst/>
            </a:prstGeom>
            <a:solidFill>
              <a:schemeClr val="lt2"/>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600" b="0" i="0" u="none" strike="noStrike" cap="none">
                <a:solidFill>
                  <a:srgbClr val="E5E5E5"/>
                </a:solidFill>
                <a:latin typeface="Arial"/>
                <a:ea typeface="Arial"/>
                <a:cs typeface="Arial"/>
                <a:sym typeface="Arial"/>
              </a:endParaRPr>
            </a:p>
          </p:txBody>
        </p:sp>
        <p:sp>
          <p:nvSpPr>
            <p:cNvPr id="15" name="Google Shape;15;p15"/>
            <p:cNvSpPr/>
            <p:nvPr/>
          </p:nvSpPr>
          <p:spPr>
            <a:xfrm>
              <a:off x="9284435" y="360000"/>
              <a:ext cx="360000" cy="360000"/>
            </a:xfrm>
            <a:prstGeom prst="rect">
              <a:avLst/>
            </a:prstGeom>
            <a:solidFill>
              <a:srgbClr val="003078"/>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600" b="0" i="0" u="none" strike="noStrike" cap="none">
                <a:solidFill>
                  <a:srgbClr val="7F7F7F"/>
                </a:solidFill>
                <a:latin typeface="Arial"/>
                <a:ea typeface="Arial"/>
                <a:cs typeface="Arial"/>
                <a:sym typeface="Arial"/>
              </a:endParaRPr>
            </a:p>
          </p:txBody>
        </p:sp>
        <p:sp>
          <p:nvSpPr>
            <p:cNvPr id="16" name="Google Shape;16;p15"/>
            <p:cNvSpPr/>
            <p:nvPr/>
          </p:nvSpPr>
          <p:spPr>
            <a:xfrm>
              <a:off x="9284435" y="720000"/>
              <a:ext cx="360000" cy="360000"/>
            </a:xfrm>
            <a:prstGeom prst="rect">
              <a:avLst/>
            </a:prstGeom>
            <a:solidFill>
              <a:schemeClr val="dk2"/>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600" b="0" i="0" u="none" strike="noStrike" cap="none">
                <a:solidFill>
                  <a:srgbClr val="7F7F7F"/>
                </a:solidFill>
                <a:latin typeface="Arial"/>
                <a:ea typeface="Arial"/>
                <a:cs typeface="Arial"/>
                <a:sym typeface="Arial"/>
              </a:endParaRPr>
            </a:p>
          </p:txBody>
        </p:sp>
        <p:sp>
          <p:nvSpPr>
            <p:cNvPr id="17" name="Google Shape;17;p15"/>
            <p:cNvSpPr/>
            <p:nvPr/>
          </p:nvSpPr>
          <p:spPr>
            <a:xfrm>
              <a:off x="9284435" y="2216985"/>
              <a:ext cx="360000" cy="360000"/>
            </a:xfrm>
            <a:prstGeom prst="rect">
              <a:avLst/>
            </a:prstGeom>
            <a:solidFill>
              <a:schemeClr val="accent3"/>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18" name="Google Shape;18;p15"/>
            <p:cNvSpPr/>
            <p:nvPr/>
          </p:nvSpPr>
          <p:spPr>
            <a:xfrm>
              <a:off x="9284435" y="3288740"/>
              <a:ext cx="360000" cy="360000"/>
            </a:xfrm>
            <a:prstGeom prst="rect">
              <a:avLst/>
            </a:prstGeom>
            <a:solidFill>
              <a:schemeClr val="accent6"/>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19" name="Google Shape;19;p15"/>
            <p:cNvSpPr/>
            <p:nvPr/>
          </p:nvSpPr>
          <p:spPr>
            <a:xfrm>
              <a:off x="9284435" y="2935370"/>
              <a:ext cx="360000" cy="360000"/>
            </a:xfrm>
            <a:prstGeom prst="rect">
              <a:avLst/>
            </a:prstGeom>
            <a:solidFill>
              <a:schemeClr val="accent5"/>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20" name="Google Shape;20;p15"/>
            <p:cNvSpPr/>
            <p:nvPr/>
          </p:nvSpPr>
          <p:spPr>
            <a:xfrm>
              <a:off x="9284435" y="2576985"/>
              <a:ext cx="360000" cy="360000"/>
            </a:xfrm>
            <a:prstGeom prst="rect">
              <a:avLst/>
            </a:prstGeom>
            <a:solidFill>
              <a:srgbClr val="D92C23"/>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21" name="Google Shape;21;p15"/>
            <p:cNvSpPr/>
            <p:nvPr/>
          </p:nvSpPr>
          <p:spPr>
            <a:xfrm>
              <a:off x="9284435" y="4424790"/>
              <a:ext cx="360000" cy="360000"/>
            </a:xfrm>
            <a:prstGeom prst="rect">
              <a:avLst/>
            </a:prstGeom>
            <a:solidFill>
              <a:srgbClr val="A5A5A5"/>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22" name="Google Shape;22;p15"/>
            <p:cNvSpPr/>
            <p:nvPr/>
          </p:nvSpPr>
          <p:spPr>
            <a:xfrm>
              <a:off x="9284435" y="4784790"/>
              <a:ext cx="360000" cy="360000"/>
            </a:xfrm>
            <a:prstGeom prst="rect">
              <a:avLst/>
            </a:prstGeom>
            <a:solidFill>
              <a:srgbClr val="D8D8D8"/>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23" name="Google Shape;23;p15"/>
            <p:cNvSpPr/>
            <p:nvPr/>
          </p:nvSpPr>
          <p:spPr>
            <a:xfrm>
              <a:off x="9286215" y="3706405"/>
              <a:ext cx="360000" cy="360000"/>
            </a:xfrm>
            <a:prstGeom prst="rect">
              <a:avLst/>
            </a:prstGeom>
            <a:solidFill>
              <a:srgbClr val="3F3F3F"/>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24" name="Google Shape;24;p15"/>
            <p:cNvSpPr/>
            <p:nvPr/>
          </p:nvSpPr>
          <p:spPr>
            <a:xfrm>
              <a:off x="9284435" y="4066405"/>
              <a:ext cx="360000" cy="360000"/>
            </a:xfrm>
            <a:prstGeom prst="rect">
              <a:avLst/>
            </a:prstGeom>
            <a:solidFill>
              <a:srgbClr val="7F7F7F"/>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500" b="0" i="0" u="none" strike="noStrike" cap="none">
                <a:solidFill>
                  <a:srgbClr val="E5E5E5"/>
                </a:solidFill>
                <a:latin typeface="Arial"/>
                <a:ea typeface="Arial"/>
                <a:cs typeface="Arial"/>
                <a:sym typeface="Arial"/>
              </a:endParaRPr>
            </a:p>
          </p:txBody>
        </p:sp>
        <p:sp>
          <p:nvSpPr>
            <p:cNvPr id="25" name="Google Shape;25;p15"/>
            <p:cNvSpPr/>
            <p:nvPr/>
          </p:nvSpPr>
          <p:spPr>
            <a:xfrm>
              <a:off x="9284435" y="1800000"/>
              <a:ext cx="360000" cy="360000"/>
            </a:xfrm>
            <a:prstGeom prst="rect">
              <a:avLst/>
            </a:prstGeom>
            <a:solidFill>
              <a:schemeClr val="accent2"/>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600" b="0" i="0" u="none" strike="noStrike" cap="none">
                <a:solidFill>
                  <a:schemeClr val="lt1"/>
                </a:solidFill>
                <a:latin typeface="Arial"/>
                <a:ea typeface="Arial"/>
                <a:cs typeface="Arial"/>
                <a:sym typeface="Arial"/>
              </a:endParaRPr>
            </a:p>
          </p:txBody>
        </p:sp>
        <p:sp>
          <p:nvSpPr>
            <p:cNvPr id="26" name="Google Shape;26;p15"/>
            <p:cNvSpPr/>
            <p:nvPr/>
          </p:nvSpPr>
          <p:spPr>
            <a:xfrm>
              <a:off x="9284435" y="1440000"/>
              <a:ext cx="360000" cy="360000"/>
            </a:xfrm>
            <a:prstGeom prst="rect">
              <a:avLst/>
            </a:prstGeom>
            <a:solidFill>
              <a:srgbClr val="7FBBFF"/>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600" b="0" i="0" u="none" strike="noStrike" cap="none">
                <a:solidFill>
                  <a:srgbClr val="E5E5E5"/>
                </a:solidFill>
                <a:latin typeface="Arial"/>
                <a:ea typeface="Arial"/>
                <a:cs typeface="Arial"/>
                <a:sym typeface="Arial"/>
              </a:endParaRPr>
            </a:p>
          </p:txBody>
        </p:sp>
        <p:sp>
          <p:nvSpPr>
            <p:cNvPr id="27" name="Google Shape;27;p15"/>
            <p:cNvSpPr/>
            <p:nvPr/>
          </p:nvSpPr>
          <p:spPr>
            <a:xfrm>
              <a:off x="9284435" y="1080000"/>
              <a:ext cx="360000" cy="360000"/>
            </a:xfrm>
            <a:prstGeom prst="rect">
              <a:avLst/>
            </a:prstGeom>
            <a:solidFill>
              <a:schemeClr val="accent1"/>
            </a:solidFill>
            <a:ln>
              <a:noFill/>
            </a:ln>
          </p:spPr>
          <p:txBody>
            <a:bodyPr spcFirstLastPara="1" wrap="square" lIns="72000" tIns="72000" rIns="72000" bIns="72000" anchor="b" anchorCtr="0">
              <a:noAutofit/>
            </a:bodyPr>
            <a:lstStyle/>
            <a:p>
              <a:pPr marL="0" marR="0" lvl="0" indent="0" algn="ctr" rtl="0">
                <a:spcBef>
                  <a:spcPts val="0"/>
                </a:spcBef>
                <a:spcAft>
                  <a:spcPts val="0"/>
                </a:spcAft>
                <a:buNone/>
              </a:pPr>
              <a:endParaRPr sz="600" b="0" i="0" u="none" strike="noStrike" cap="none">
                <a:solidFill>
                  <a:schemeClr val="lt1"/>
                </a:solidFill>
                <a:latin typeface="Arial"/>
                <a:ea typeface="Arial"/>
                <a:cs typeface="Arial"/>
                <a:sym typeface="Arial"/>
              </a:endParaRPr>
            </a:p>
          </p:txBody>
        </p:sp>
      </p:grpSp>
      <p:sp>
        <p:nvSpPr>
          <p:cNvPr id="28" name="Google Shape;28;p15"/>
          <p:cNvSpPr txBox="1"/>
          <p:nvPr/>
        </p:nvSpPr>
        <p:spPr>
          <a:xfrm>
            <a:off x="5961848" y="4668966"/>
            <a:ext cx="1483142" cy="47453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b="0" i="0" u="none" strike="noStrike" cap="none">
                <a:solidFill>
                  <a:schemeClr val="lt2"/>
                </a:solidFill>
                <a:latin typeface="Arial"/>
                <a:ea typeface="Arial"/>
                <a:cs typeface="Arial"/>
                <a:sym typeface="Arial"/>
              </a:rPr>
              <a:t>© Acronis 2023</a:t>
            </a:r>
            <a:endParaRPr/>
          </a:p>
        </p:txBody>
      </p:sp>
      <p:pic>
        <p:nvPicPr>
          <p:cNvPr id="29" name="Google Shape;29;p15"/>
          <p:cNvPicPr preferRelativeResize="0"/>
          <p:nvPr/>
        </p:nvPicPr>
        <p:blipFill rotWithShape="1">
          <a:blip r:embed="rId45">
            <a:alphaModFix/>
          </a:blip>
          <a:srcRect/>
          <a:stretch/>
        </p:blipFill>
        <p:spPr>
          <a:xfrm>
            <a:off x="249530" y="4811044"/>
            <a:ext cx="796838" cy="162000"/>
          </a:xfrm>
          <a:prstGeom prst="rect">
            <a:avLst/>
          </a:prstGeom>
          <a:noFill/>
          <a:ln>
            <a:noFill/>
          </a:ln>
        </p:spPr>
      </p:pic>
      <p:cxnSp>
        <p:nvCxnSpPr>
          <p:cNvPr id="30" name="Google Shape;30;p15"/>
          <p:cNvCxnSpPr/>
          <p:nvPr/>
        </p:nvCxnSpPr>
        <p:spPr>
          <a:xfrm>
            <a:off x="0" y="4668966"/>
            <a:ext cx="9144000" cy="0"/>
          </a:xfrm>
          <a:prstGeom prst="straightConnector1">
            <a:avLst/>
          </a:prstGeom>
          <a:noFill/>
          <a:ln w="9525" cap="flat" cmpd="sng">
            <a:solidFill>
              <a:srgbClr val="D8D8D8"/>
            </a:solidFill>
            <a:prstDash val="solid"/>
            <a:miter lim="800000"/>
            <a:headEnd type="none" w="sm" len="sm"/>
            <a:tailEnd type="none" w="sm" len="sm"/>
          </a:ln>
        </p:spPr>
      </p:cxnSp>
      <p:pic>
        <p:nvPicPr>
          <p:cNvPr id="31" name="Google Shape;31;p15"/>
          <p:cNvPicPr preferRelativeResize="0"/>
          <p:nvPr/>
        </p:nvPicPr>
        <p:blipFill rotWithShape="1">
          <a:blip r:embed="rId46">
            <a:alphaModFix/>
          </a:blip>
          <a:srcRect/>
          <a:stretch/>
        </p:blipFill>
        <p:spPr>
          <a:xfrm>
            <a:off x="7684351" y="4807233"/>
            <a:ext cx="800609" cy="19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6">
          <p15:clr>
            <a:srgbClr val="F26B43"/>
          </p15:clr>
        </p15:guide>
        <p15:guide id="2" pos="158">
          <p15:clr>
            <a:srgbClr val="F26B43"/>
          </p15:clr>
        </p15:guide>
        <p15:guide id="3" orient="horz" pos="599">
          <p15:clr>
            <a:srgbClr val="F26B43"/>
          </p15:clr>
        </p15:guide>
        <p15:guide id="4" orient="horz" pos="735">
          <p15:clr>
            <a:srgbClr val="F26B43"/>
          </p15:clr>
        </p15:guide>
        <p15:guide id="5" pos="5602">
          <p15:clr>
            <a:srgbClr val="F26B43"/>
          </p15:clr>
        </p15:guide>
        <p15:guide id="6" orient="horz" pos="2845">
          <p15:clr>
            <a:srgbClr val="F26B43"/>
          </p15:clr>
        </p15:guide>
        <p15:guide id="7" pos="2880">
          <p15:clr>
            <a:srgbClr val="F26B43"/>
          </p15:clr>
        </p15:guide>
        <p15:guide id="8" orient="horz" pos="463">
          <p15:clr>
            <a:srgbClr val="F26B43"/>
          </p15:clr>
        </p15:guide>
        <p15:guide id="9" orient="horz" pos="16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
          <p:cNvSpPr txBox="1">
            <a:spLocks noGrp="1"/>
          </p:cNvSpPr>
          <p:nvPr>
            <p:ph type="title"/>
          </p:nvPr>
        </p:nvSpPr>
        <p:spPr>
          <a:xfrm>
            <a:off x="360000" y="1492395"/>
            <a:ext cx="8388000" cy="114218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Arial"/>
              <a:buNone/>
            </a:pPr>
            <a:r>
              <a:rPr lang="en-US"/>
              <a:t>SOC Amplify course</a:t>
            </a:r>
            <a:endParaRPr/>
          </a:p>
        </p:txBody>
      </p:sp>
      <p:sp>
        <p:nvSpPr>
          <p:cNvPr id="878" name="Google Shape;878;p1"/>
          <p:cNvSpPr txBox="1">
            <a:spLocks noGrp="1"/>
          </p:cNvSpPr>
          <p:nvPr>
            <p:ph type="body" idx="1"/>
          </p:nvPr>
        </p:nvSpPr>
        <p:spPr>
          <a:xfrm>
            <a:off x="360000" y="3038400"/>
            <a:ext cx="8388000" cy="8460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Briefing session</a:t>
            </a:r>
            <a:endParaRPr/>
          </a:p>
          <a:p>
            <a:pPr marL="0" lvl="0" indent="0" algn="l" rtl="0">
              <a:lnSpc>
                <a:spcPct val="90000"/>
              </a:lnSpc>
              <a:spcBef>
                <a:spcPts val="750"/>
              </a:spcBef>
              <a:spcAft>
                <a:spcPts val="0"/>
              </a:spcAft>
              <a:buClr>
                <a:schemeClr val="lt1"/>
              </a:buClr>
              <a:buSzPts val="2400"/>
              <a:buFont typeface="Arial"/>
              <a:buNone/>
            </a:pPr>
            <a:r>
              <a:rPr lang="en-US"/>
              <a:t>20 April 2023</a:t>
            </a:r>
            <a:endParaRPr/>
          </a:p>
        </p:txBody>
      </p:sp>
      <p:sp>
        <p:nvSpPr>
          <p:cNvPr id="879" name="Google Shape;879;p1"/>
          <p:cNvSpPr txBox="1">
            <a:spLocks noGrp="1"/>
          </p:cNvSpPr>
          <p:nvPr>
            <p:ph type="body" idx="4"/>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880" name="Google Shape;880;p1"/>
          <p:cNvSpPr txBox="1">
            <a:spLocks noGrp="1"/>
          </p:cNvSpPr>
          <p:nvPr>
            <p:ph type="body" idx="5"/>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881" name="Google Shape;881;p1"/>
          <p:cNvSpPr txBox="1">
            <a:spLocks noGrp="1"/>
          </p:cNvSpPr>
          <p:nvPr>
            <p:ph type="body" idx="6"/>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882" name="Google Shape;882;p1"/>
          <p:cNvSpPr txBox="1">
            <a:spLocks noGrp="1"/>
          </p:cNvSpPr>
          <p:nvPr>
            <p:ph type="body" idx="7"/>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883" name="Google Shape;883;p1"/>
          <p:cNvSpPr txBox="1">
            <a:spLocks noGrp="1"/>
          </p:cNvSpPr>
          <p:nvPr>
            <p:ph type="body" idx="8"/>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884" name="Google Shape;884;p1"/>
          <p:cNvSpPr txBox="1">
            <a:spLocks noGrp="1"/>
          </p:cNvSpPr>
          <p:nvPr>
            <p:ph type="body" idx="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885" name="Google Shape;885;p1"/>
          <p:cNvSpPr txBox="1">
            <a:spLocks noGrp="1"/>
          </p:cNvSpPr>
          <p:nvPr>
            <p:ph type="body" idx="13"/>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g219dc254199_0_127"/>
          <p:cNvSpPr txBox="1">
            <a:spLocks noGrp="1"/>
          </p:cNvSpPr>
          <p:nvPr>
            <p:ph type="title"/>
          </p:nvPr>
        </p:nvSpPr>
        <p:spPr>
          <a:xfrm>
            <a:off x="250826" y="237317"/>
            <a:ext cx="8640000" cy="71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Course timeline and format</a:t>
            </a:r>
            <a:endParaRPr/>
          </a:p>
        </p:txBody>
      </p:sp>
      <p:sp>
        <p:nvSpPr>
          <p:cNvPr id="1068" name="Google Shape;1068;g219dc254199_0_127"/>
          <p:cNvSpPr txBox="1">
            <a:spLocks noGrp="1"/>
          </p:cNvSpPr>
          <p:nvPr>
            <p:ph type="body" idx="1"/>
          </p:nvPr>
        </p:nvSpPr>
        <p:spPr>
          <a:xfrm>
            <a:off x="250826" y="1166813"/>
            <a:ext cx="8640000" cy="33495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sz="1800"/>
              <a:t>This is </a:t>
            </a:r>
            <a:r>
              <a:rPr lang="en-US" sz="1800" b="1">
                <a:solidFill>
                  <a:schemeClr val="dk2"/>
                </a:solidFill>
              </a:rPr>
              <a:t>off-line</a:t>
            </a:r>
            <a:r>
              <a:rPr lang="en-US" sz="1800"/>
              <a:t>, in-person training. Minimum 80% attendance is expected.</a:t>
            </a:r>
            <a:br>
              <a:rPr lang="en-US" sz="1800"/>
            </a:br>
            <a:endParaRPr sz="1800"/>
          </a:p>
          <a:p>
            <a:pPr marL="457200" lvl="0" indent="-342900" algn="l" rtl="0">
              <a:spcBef>
                <a:spcPts val="0"/>
              </a:spcBef>
              <a:spcAft>
                <a:spcPts val="0"/>
              </a:spcAft>
              <a:buSzPts val="1800"/>
              <a:buChar char="▪"/>
            </a:pPr>
            <a:r>
              <a:rPr lang="en-US" sz="1800"/>
              <a:t>We aim at 4 hours per week, twice a week, 25 weeks in total. Each class will start </a:t>
            </a:r>
            <a:r>
              <a:rPr lang="en-US" sz="1800" b="1">
                <a:solidFill>
                  <a:schemeClr val="dk2"/>
                </a:solidFill>
              </a:rPr>
              <a:t>7 p.m.</a:t>
            </a:r>
            <a:r>
              <a:rPr lang="en-US" sz="1800"/>
              <a:t> in Acronis office.</a:t>
            </a:r>
            <a:br>
              <a:rPr lang="en-US" sz="1800"/>
            </a:br>
            <a:endParaRPr sz="1800"/>
          </a:p>
          <a:p>
            <a:pPr marL="457200" lvl="0" indent="-342900" algn="l" rtl="0">
              <a:spcBef>
                <a:spcPts val="0"/>
              </a:spcBef>
              <a:spcAft>
                <a:spcPts val="0"/>
              </a:spcAft>
              <a:buSzPts val="1800"/>
              <a:buChar char="▪"/>
            </a:pPr>
            <a:r>
              <a:rPr lang="en-US" sz="1800"/>
              <a:t>There will be self-study assignments (non-graded), estimated effort </a:t>
            </a:r>
            <a:r>
              <a:rPr lang="en-US" sz="1800" b="1">
                <a:solidFill>
                  <a:schemeClr val="dk2"/>
                </a:solidFill>
              </a:rPr>
              <a:t>2 to 4 hours</a:t>
            </a:r>
            <a:r>
              <a:rPr lang="en-US" sz="1800"/>
              <a:t> weekly.</a:t>
            </a:r>
            <a:endParaRPr sz="1800"/>
          </a:p>
        </p:txBody>
      </p:sp>
      <p:sp>
        <p:nvSpPr>
          <p:cNvPr id="1069" name="Google Shape;1069;g219dc254199_0_127"/>
          <p:cNvSpPr txBox="1">
            <a:spLocks noGrp="1"/>
          </p:cNvSpPr>
          <p:nvPr>
            <p:ph type="body" idx="2"/>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70" name="Google Shape;1070;g219dc254199_0_127"/>
          <p:cNvSpPr txBox="1">
            <a:spLocks noGrp="1"/>
          </p:cNvSpPr>
          <p:nvPr>
            <p:ph type="body" idx="3"/>
          </p:nvPr>
        </p:nvSpPr>
        <p:spPr>
          <a:xfrm>
            <a:off x="2661361"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71" name="Google Shape;1071;g219dc254199_0_127"/>
          <p:cNvSpPr txBox="1">
            <a:spLocks noGrp="1"/>
          </p:cNvSpPr>
          <p:nvPr>
            <p:ph type="body" idx="4"/>
          </p:nvPr>
        </p:nvSpPr>
        <p:spPr>
          <a:xfrm>
            <a:off x="394282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72" name="Google Shape;1072;g219dc254199_0_127"/>
          <p:cNvSpPr txBox="1">
            <a:spLocks noGrp="1"/>
          </p:cNvSpPr>
          <p:nvPr>
            <p:ph type="body" idx="5"/>
          </p:nvPr>
        </p:nvSpPr>
        <p:spPr>
          <a:xfrm>
            <a:off x="650576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73" name="Google Shape;1073;g219dc254199_0_127"/>
          <p:cNvSpPr txBox="1">
            <a:spLocks noGrp="1"/>
          </p:cNvSpPr>
          <p:nvPr>
            <p:ph type="body" idx="6"/>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74" name="Google Shape;1074;g219dc254199_0_127"/>
          <p:cNvSpPr txBox="1">
            <a:spLocks noGrp="1"/>
          </p:cNvSpPr>
          <p:nvPr>
            <p:ph type="body" idx="7"/>
          </p:nvPr>
        </p:nvSpPr>
        <p:spPr>
          <a:xfrm>
            <a:off x="13798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75" name="Google Shape;1075;g219dc254199_0_127"/>
          <p:cNvSpPr txBox="1">
            <a:spLocks noGrp="1"/>
          </p:cNvSpPr>
          <p:nvPr>
            <p:ph type="body" idx="8"/>
          </p:nvPr>
        </p:nvSpPr>
        <p:spPr>
          <a:xfrm>
            <a:off x="5224297"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g219dc254199_2_0"/>
          <p:cNvSpPr txBox="1">
            <a:spLocks noGrp="1"/>
          </p:cNvSpPr>
          <p:nvPr>
            <p:ph type="body" idx="1"/>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82" name="Google Shape;1082;g219dc254199_2_0"/>
          <p:cNvSpPr txBox="1">
            <a:spLocks noGrp="1"/>
          </p:cNvSpPr>
          <p:nvPr>
            <p:ph type="body" idx="2"/>
          </p:nvPr>
        </p:nvSpPr>
        <p:spPr>
          <a:xfrm>
            <a:off x="1379892"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83" name="Google Shape;1083;g219dc254199_2_0"/>
          <p:cNvSpPr txBox="1">
            <a:spLocks noGrp="1"/>
          </p:cNvSpPr>
          <p:nvPr>
            <p:ph type="body" idx="3"/>
          </p:nvPr>
        </p:nvSpPr>
        <p:spPr>
          <a:xfrm>
            <a:off x="266135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84" name="Google Shape;1084;g219dc254199_2_0"/>
          <p:cNvSpPr txBox="1">
            <a:spLocks noGrp="1"/>
          </p:cNvSpPr>
          <p:nvPr>
            <p:ph type="body" idx="4"/>
          </p:nvPr>
        </p:nvSpPr>
        <p:spPr>
          <a:xfrm>
            <a:off x="3942826"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85" name="Google Shape;1085;g219dc254199_2_0"/>
          <p:cNvSpPr txBox="1">
            <a:spLocks noGrp="1"/>
          </p:cNvSpPr>
          <p:nvPr>
            <p:ph type="body" idx="5"/>
          </p:nvPr>
        </p:nvSpPr>
        <p:spPr>
          <a:xfrm>
            <a:off x="650576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86" name="Google Shape;1086;g219dc254199_2_0"/>
          <p:cNvSpPr txBox="1">
            <a:spLocks noGrp="1"/>
          </p:cNvSpPr>
          <p:nvPr>
            <p:ph type="body" idx="6"/>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87" name="Google Shape;1087;g219dc254199_2_0"/>
          <p:cNvSpPr txBox="1">
            <a:spLocks noGrp="1"/>
          </p:cNvSpPr>
          <p:nvPr>
            <p:ph type="body" idx="7"/>
          </p:nvPr>
        </p:nvSpPr>
        <p:spPr>
          <a:xfrm>
            <a:off x="52242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88" name="Google Shape;1088;g219dc254199_2_0"/>
          <p:cNvSpPr txBox="1">
            <a:spLocks noGrp="1"/>
          </p:cNvSpPr>
          <p:nvPr>
            <p:ph type="body" idx="8"/>
          </p:nvPr>
        </p:nvSpPr>
        <p:spPr>
          <a:xfrm>
            <a:off x="377485" y="1020479"/>
            <a:ext cx="3934200" cy="3185700"/>
          </a:xfrm>
          <a:prstGeom prst="rect">
            <a:avLst/>
          </a:prstGeom>
        </p:spPr>
        <p:txBody>
          <a:bodyPr spcFirstLastPara="1" wrap="square" lIns="0" tIns="0" rIns="0" bIns="0" anchor="ctr" anchorCtr="0">
            <a:noAutofit/>
          </a:bodyPr>
          <a:lstStyle/>
          <a:p>
            <a:pPr marL="0" lvl="0" indent="0" algn="l" rtl="0">
              <a:spcBef>
                <a:spcPts val="750"/>
              </a:spcBef>
              <a:spcAft>
                <a:spcPts val="0"/>
              </a:spcAft>
              <a:buNone/>
            </a:pPr>
            <a:r>
              <a:rPr lang="en-US"/>
              <a:t>Tech journey</a:t>
            </a:r>
            <a:endParaRPr/>
          </a:p>
        </p:txBody>
      </p:sp>
      <p:pic>
        <p:nvPicPr>
          <p:cNvPr id="1089" name="Google Shape;1089;g219dc254199_2_0"/>
          <p:cNvPicPr preferRelativeResize="0">
            <a:picLocks noGrp="1"/>
          </p:cNvPicPr>
          <p:nvPr>
            <p:ph type="pic" idx="9"/>
          </p:nvPr>
        </p:nvPicPr>
        <p:blipFill rotWithShape="1">
          <a:blip r:embed="rId3">
            <a:alphaModFix/>
          </a:blip>
          <a:srcRect/>
          <a:stretch/>
        </p:blipFill>
        <p:spPr>
          <a:xfrm>
            <a:off x="5958000" y="1020479"/>
            <a:ext cx="1800000" cy="1800000"/>
          </a:xfrm>
          <a:prstGeom prst="ellipse">
            <a:avLst/>
          </a:prstGeom>
        </p:spPr>
      </p:pic>
      <p:sp>
        <p:nvSpPr>
          <p:cNvPr id="1090" name="Google Shape;1090;g219dc254199_2_0"/>
          <p:cNvSpPr txBox="1">
            <a:spLocks noGrp="1"/>
          </p:cNvSpPr>
          <p:nvPr>
            <p:ph type="body" idx="13"/>
          </p:nvPr>
        </p:nvSpPr>
        <p:spPr>
          <a:xfrm>
            <a:off x="5169408" y="3055824"/>
            <a:ext cx="3377100" cy="334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t>Prakas Thevendaran</a:t>
            </a:r>
            <a:endParaRPr/>
          </a:p>
        </p:txBody>
      </p:sp>
      <p:sp>
        <p:nvSpPr>
          <p:cNvPr id="1091" name="Google Shape;1091;g219dc254199_2_0"/>
          <p:cNvSpPr txBox="1">
            <a:spLocks noGrp="1"/>
          </p:cNvSpPr>
          <p:nvPr>
            <p:ph type="body" idx="14"/>
          </p:nvPr>
        </p:nvSpPr>
        <p:spPr>
          <a:xfrm>
            <a:off x="5169408" y="3543359"/>
            <a:ext cx="3377100" cy="663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b="1">
                <a:solidFill>
                  <a:schemeClr val="lt1"/>
                </a:solidFill>
              </a:rPr>
              <a:t>Cybersecurity Researcher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6"/>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097" name="Google Shape;1097;p6"/>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098" name="Google Shape;1098;p6"/>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099" name="Google Shape;1099;p6"/>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00" name="Google Shape;1100;p6"/>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01" name="Google Shape;1101;p6"/>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02" name="Google Shape;1102;p6"/>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7"/>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109" name="Google Shape;1109;p7"/>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110" name="Google Shape;1110;p7"/>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111" name="Google Shape;1111;p7"/>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12" name="Google Shape;1112;p7"/>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13" name="Google Shape;1113;p7"/>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14" name="Google Shape;1114;p7"/>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1115" name="Google Shape;1115;p7"/>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3000"/>
              <a:buNone/>
            </a:pPr>
            <a:r>
              <a:rPr lang="en-US" sz="3000"/>
              <a:t>Is there a fee to enroll into the course?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8"/>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122" name="Google Shape;1122;p8"/>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123" name="Google Shape;1123;p8"/>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124" name="Google Shape;1124;p8"/>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25" name="Google Shape;1125;p8"/>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26" name="Google Shape;1126;p8"/>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27" name="Google Shape;1127;p8"/>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1128" name="Google Shape;1128;p8"/>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3000"/>
              <a:buNone/>
            </a:pPr>
            <a:r>
              <a:rPr lang="en-US" sz="3000"/>
              <a:t>Will there be any job/internship placement after the completion?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9"/>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135" name="Google Shape;1135;p9"/>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136" name="Google Shape;1136;p9"/>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137" name="Google Shape;1137;p9"/>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38" name="Google Shape;1138;p9"/>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39" name="Google Shape;1139;p9"/>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40" name="Google Shape;1140;p9"/>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1141" name="Google Shape;1141;p9"/>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3000"/>
              <a:buNone/>
            </a:pPr>
            <a:r>
              <a:rPr lang="en-US" sz="3000"/>
              <a:t>Is this course offered online or</a:t>
            </a:r>
            <a:endParaRPr/>
          </a:p>
          <a:p>
            <a:pPr marL="0" lvl="0" indent="0" algn="ctr" rtl="0">
              <a:lnSpc>
                <a:spcPct val="90000"/>
              </a:lnSpc>
              <a:spcBef>
                <a:spcPts val="750"/>
              </a:spcBef>
              <a:spcAft>
                <a:spcPts val="0"/>
              </a:spcAft>
              <a:buClr>
                <a:schemeClr val="lt1"/>
              </a:buClr>
              <a:buSzPts val="3000"/>
              <a:buNone/>
            </a:pPr>
            <a:r>
              <a:rPr lang="en-US" sz="3000"/>
              <a:t>in person classroom?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0"/>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148" name="Google Shape;1148;p10"/>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149" name="Google Shape;1149;p10"/>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150" name="Google Shape;1150;p10"/>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51" name="Google Shape;1151;p10"/>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52" name="Google Shape;1152;p10"/>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53" name="Google Shape;1153;p10"/>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1154" name="Google Shape;1154;p10"/>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3000"/>
              <a:buNone/>
            </a:pPr>
            <a:r>
              <a:rPr lang="en-US" sz="3000"/>
              <a:t>Will there be a certificate upon completion?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161" name="Google Shape;1161;p11"/>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162" name="Google Shape;1162;p11"/>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163" name="Google Shape;1163;p11"/>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64" name="Google Shape;1164;p11"/>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65" name="Google Shape;1165;p11"/>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66" name="Google Shape;1166;p11"/>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1167" name="Google Shape;1167;p11"/>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3000"/>
              <a:buNone/>
            </a:pPr>
            <a:r>
              <a:rPr lang="en-US" sz="3000"/>
              <a:t>What are the skills and technical aptitude required in the market and the likely roles this training can offer?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2"/>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174" name="Google Shape;1174;p12"/>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175" name="Google Shape;1175;p12"/>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176" name="Google Shape;1176;p12"/>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77" name="Google Shape;1177;p12"/>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78" name="Google Shape;1178;p12"/>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79" name="Google Shape;1179;p12"/>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1180" name="Google Shape;1180;p12"/>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3000"/>
              <a:buNone/>
            </a:pPr>
            <a:r>
              <a:rPr lang="en-US" sz="3000"/>
              <a:t>Will BCP/DRP topics be included?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3"/>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187" name="Google Shape;1187;p13"/>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188" name="Google Shape;1188;p13"/>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189" name="Google Shape;1189;p13"/>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190" name="Google Shape;1190;p13"/>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191" name="Google Shape;1191;p13"/>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192" name="Google Shape;1192;p13"/>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1193" name="Google Shape;1193;p13"/>
          <p:cNvSpPr txBox="1">
            <a:spLocks noGrp="1"/>
          </p:cNvSpPr>
          <p:nvPr>
            <p:ph type="body" idx="8"/>
          </p:nvPr>
        </p:nvSpPr>
        <p:spPr>
          <a:xfrm>
            <a:off x="792000" y="950913"/>
            <a:ext cx="7560000" cy="32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3000"/>
              <a:buNone/>
            </a:pPr>
            <a:r>
              <a:rPr lang="en-US" sz="3000"/>
              <a:t>Will there be a segment on how to work effectively as a part of an SOC team in this course?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3"/>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891" name="Google Shape;891;p3"/>
          <p:cNvSpPr txBox="1">
            <a:spLocks noGrp="1"/>
          </p:cNvSpPr>
          <p:nvPr>
            <p:ph type="body" idx="2"/>
          </p:nvPr>
        </p:nvSpPr>
        <p:spPr>
          <a:xfrm>
            <a:off x="1379892"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892" name="Google Shape;892;p3"/>
          <p:cNvSpPr txBox="1">
            <a:spLocks noGrp="1"/>
          </p:cNvSpPr>
          <p:nvPr>
            <p:ph type="body" idx="3"/>
          </p:nvPr>
        </p:nvSpPr>
        <p:spPr>
          <a:xfrm>
            <a:off x="266135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400"/>
              <a:buNone/>
            </a:pPr>
            <a:endParaRPr/>
          </a:p>
        </p:txBody>
      </p:sp>
      <p:sp>
        <p:nvSpPr>
          <p:cNvPr id="893" name="Google Shape;893;p3"/>
          <p:cNvSpPr txBox="1">
            <a:spLocks noGrp="1"/>
          </p:cNvSpPr>
          <p:nvPr>
            <p:ph type="body" idx="4"/>
          </p:nvPr>
        </p:nvSpPr>
        <p:spPr>
          <a:xfrm>
            <a:off x="3942826"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894" name="Google Shape;894;p3"/>
          <p:cNvSpPr txBox="1">
            <a:spLocks noGrp="1"/>
          </p:cNvSpPr>
          <p:nvPr>
            <p:ph type="body" idx="5"/>
          </p:nvPr>
        </p:nvSpPr>
        <p:spPr>
          <a:xfrm>
            <a:off x="650576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895" name="Google Shape;895;p3"/>
          <p:cNvSpPr txBox="1">
            <a:spLocks noGrp="1"/>
          </p:cNvSpPr>
          <p:nvPr>
            <p:ph type="body" idx="6"/>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896" name="Google Shape;896;p3"/>
          <p:cNvSpPr txBox="1">
            <a:spLocks noGrp="1"/>
          </p:cNvSpPr>
          <p:nvPr>
            <p:ph type="body" idx="7"/>
          </p:nvPr>
        </p:nvSpPr>
        <p:spPr>
          <a:xfrm>
            <a:off x="52242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400"/>
              <a:buNone/>
            </a:pPr>
            <a:endParaRPr/>
          </a:p>
        </p:txBody>
      </p:sp>
      <p:sp>
        <p:nvSpPr>
          <p:cNvPr id="897" name="Google Shape;897;p3"/>
          <p:cNvSpPr txBox="1">
            <a:spLocks noGrp="1"/>
          </p:cNvSpPr>
          <p:nvPr>
            <p:ph type="body" idx="8"/>
          </p:nvPr>
        </p:nvSpPr>
        <p:spPr>
          <a:xfrm>
            <a:off x="377485" y="1020479"/>
            <a:ext cx="3934166" cy="3185761"/>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600"/>
              <a:buNone/>
            </a:pPr>
            <a:r>
              <a:rPr lang="en-US"/>
              <a:t>About Acronis</a:t>
            </a:r>
            <a:endParaRPr/>
          </a:p>
        </p:txBody>
      </p:sp>
      <p:sp>
        <p:nvSpPr>
          <p:cNvPr id="898" name="Google Shape;898;p3"/>
          <p:cNvSpPr txBox="1">
            <a:spLocks noGrp="1"/>
          </p:cNvSpPr>
          <p:nvPr>
            <p:ph type="body" idx="13"/>
          </p:nvPr>
        </p:nvSpPr>
        <p:spPr>
          <a:xfrm>
            <a:off x="5169408" y="3055824"/>
            <a:ext cx="3377184" cy="334492"/>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2400"/>
              <a:buNone/>
            </a:pPr>
            <a:r>
              <a:rPr lang="en-US"/>
              <a:t>Trish Ng</a:t>
            </a:r>
            <a:endParaRPr/>
          </a:p>
        </p:txBody>
      </p:sp>
      <p:sp>
        <p:nvSpPr>
          <p:cNvPr id="899" name="Google Shape;899;p3"/>
          <p:cNvSpPr txBox="1">
            <a:spLocks noGrp="1"/>
          </p:cNvSpPr>
          <p:nvPr>
            <p:ph type="body" idx="14"/>
          </p:nvPr>
        </p:nvSpPr>
        <p:spPr>
          <a:xfrm>
            <a:off x="5169408" y="3543359"/>
            <a:ext cx="3377184" cy="662881"/>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7FBBFF"/>
              </a:buClr>
              <a:buSzPts val="1600"/>
              <a:buNone/>
            </a:pPr>
            <a:r>
              <a:rPr lang="en-US"/>
              <a:t>Project Manager,</a:t>
            </a:r>
            <a:endParaRPr/>
          </a:p>
          <a:p>
            <a:pPr marL="0" lvl="0" indent="0" algn="ctr" rtl="0">
              <a:lnSpc>
                <a:spcPct val="100000"/>
              </a:lnSpc>
              <a:spcBef>
                <a:spcPts val="0"/>
              </a:spcBef>
              <a:spcAft>
                <a:spcPts val="0"/>
              </a:spcAft>
              <a:buClr>
                <a:srgbClr val="7FBBFF"/>
              </a:buClr>
              <a:buSzPts val="1600"/>
              <a:buNone/>
            </a:pPr>
            <a:r>
              <a:rPr lang="en-US"/>
              <a:t>Acronis Cyber Foundation Program</a:t>
            </a:r>
            <a:endParaRPr/>
          </a:p>
          <a:p>
            <a:pPr marL="0" lvl="0" indent="0" algn="ctr" rtl="0">
              <a:lnSpc>
                <a:spcPct val="100000"/>
              </a:lnSpc>
              <a:spcBef>
                <a:spcPts val="0"/>
              </a:spcBef>
              <a:spcAft>
                <a:spcPts val="0"/>
              </a:spcAft>
              <a:buClr>
                <a:srgbClr val="7FBBFF"/>
              </a:buClr>
              <a:buSzPts val="1600"/>
              <a:buNone/>
            </a:pPr>
            <a:endParaRPr/>
          </a:p>
        </p:txBody>
      </p:sp>
      <p:pic>
        <p:nvPicPr>
          <p:cNvPr id="900" name="Google Shape;900;p3"/>
          <p:cNvPicPr preferRelativeResize="0">
            <a:picLocks noGrp="1"/>
          </p:cNvPicPr>
          <p:nvPr>
            <p:ph type="pic" idx="9"/>
          </p:nvPr>
        </p:nvPicPr>
        <p:blipFill rotWithShape="1">
          <a:blip r:embed="rId3">
            <a:alphaModFix/>
          </a:blip>
          <a:srcRect t="30" b="29"/>
          <a:stretch/>
        </p:blipFill>
        <p:spPr>
          <a:xfrm>
            <a:off x="5958000" y="1020479"/>
            <a:ext cx="1800000" cy="1800000"/>
          </a:xfrm>
          <a:prstGeom prst="ellipse">
            <a:avLst/>
          </a:prstGeom>
          <a:solidFill>
            <a:srgbClr val="F2F2F2"/>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2"/>
          <p:cNvSpPr txBox="1">
            <a:spLocks noGrp="1"/>
          </p:cNvSpPr>
          <p:nvPr>
            <p:ph type="body" idx="1"/>
          </p:nvPr>
        </p:nvSpPr>
        <p:spPr>
          <a:xfrm>
            <a:off x="972000" y="1113863"/>
            <a:ext cx="7200000" cy="275408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2800"/>
              <a:buNone/>
            </a:pPr>
            <a:r>
              <a:rPr lang="en-US" sz="2800"/>
              <a:t>Inclusivity, open culture and</a:t>
            </a:r>
            <a:endParaRPr/>
          </a:p>
          <a:p>
            <a:pPr marL="0" lvl="0" indent="0" algn="ctr" rtl="0">
              <a:lnSpc>
                <a:spcPct val="100000"/>
              </a:lnSpc>
              <a:spcBef>
                <a:spcPts val="0"/>
              </a:spcBef>
              <a:spcAft>
                <a:spcPts val="0"/>
              </a:spcAft>
              <a:buClr>
                <a:schemeClr val="lt2"/>
              </a:buClr>
              <a:buSzPts val="2800"/>
              <a:buNone/>
            </a:pPr>
            <a:r>
              <a:rPr lang="en-US" sz="2800"/>
              <a:t>always aiming at excellence.</a:t>
            </a:r>
            <a:endParaRPr/>
          </a:p>
          <a:p>
            <a:pPr marL="0" lvl="0" indent="0" algn="ctr" rtl="0">
              <a:lnSpc>
                <a:spcPct val="100000"/>
              </a:lnSpc>
              <a:spcBef>
                <a:spcPts val="0"/>
              </a:spcBef>
              <a:spcAft>
                <a:spcPts val="0"/>
              </a:spcAft>
              <a:buClr>
                <a:schemeClr val="lt2"/>
              </a:buClr>
              <a:buSzPts val="2800"/>
              <a:buNone/>
            </a:pPr>
            <a:endParaRPr sz="2800"/>
          </a:p>
          <a:p>
            <a:pPr marL="0" lvl="0" indent="0" algn="ctr" rtl="0">
              <a:lnSpc>
                <a:spcPct val="100000"/>
              </a:lnSpc>
              <a:spcBef>
                <a:spcPts val="0"/>
              </a:spcBef>
              <a:spcAft>
                <a:spcPts val="0"/>
              </a:spcAft>
              <a:buClr>
                <a:schemeClr val="lt2"/>
              </a:buClr>
              <a:buSzPts val="2800"/>
              <a:buNone/>
            </a:pPr>
            <a:r>
              <a:rPr lang="en-US" sz="2800"/>
              <a:t>The ultimate goal is</a:t>
            </a:r>
            <a:endParaRPr/>
          </a:p>
          <a:p>
            <a:pPr marL="0" lvl="0" indent="0" algn="ctr" rtl="0">
              <a:lnSpc>
                <a:spcPct val="100000"/>
              </a:lnSpc>
              <a:spcBef>
                <a:spcPts val="0"/>
              </a:spcBef>
              <a:spcAft>
                <a:spcPts val="0"/>
              </a:spcAft>
              <a:buClr>
                <a:schemeClr val="lt2"/>
              </a:buClr>
              <a:buSzPts val="2800"/>
              <a:buNone/>
            </a:pPr>
            <a:r>
              <a:rPr lang="en-US" sz="2800"/>
              <a:t>sustainable professional preparation</a:t>
            </a:r>
            <a:endParaRPr/>
          </a:p>
          <a:p>
            <a:pPr marL="0" lvl="0" indent="0" algn="ctr" rtl="0">
              <a:lnSpc>
                <a:spcPct val="100000"/>
              </a:lnSpc>
              <a:spcBef>
                <a:spcPts val="0"/>
              </a:spcBef>
              <a:spcAft>
                <a:spcPts val="0"/>
              </a:spcAft>
              <a:buClr>
                <a:schemeClr val="lt2"/>
              </a:buClr>
              <a:buSzPts val="2800"/>
              <a:buNone/>
            </a:pPr>
            <a:r>
              <a:rPr lang="en-US" sz="2800"/>
              <a:t>and integration into the cybersecurity industry as SOC professionals.</a:t>
            </a:r>
            <a:endParaRPr/>
          </a:p>
          <a:p>
            <a:pPr marL="0" lvl="0" indent="0" algn="ctr" rtl="0">
              <a:lnSpc>
                <a:spcPct val="100000"/>
              </a:lnSpc>
              <a:spcBef>
                <a:spcPts val="0"/>
              </a:spcBef>
              <a:spcAft>
                <a:spcPts val="0"/>
              </a:spcAft>
              <a:buClr>
                <a:schemeClr val="lt2"/>
              </a:buClr>
              <a:buSzPts val="3200"/>
              <a:buNone/>
            </a:pPr>
            <a:endParaRPr/>
          </a:p>
        </p:txBody>
      </p:sp>
      <p:sp>
        <p:nvSpPr>
          <p:cNvPr id="1199" name="Google Shape;1199;p2"/>
          <p:cNvSpPr txBox="1">
            <a:spLocks noGrp="1"/>
          </p:cNvSpPr>
          <p:nvPr>
            <p:ph type="body" idx="2"/>
          </p:nvPr>
        </p:nvSpPr>
        <p:spPr>
          <a:xfrm>
            <a:off x="972000" y="3931553"/>
            <a:ext cx="7200000" cy="6492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r>
              <a:rPr lang="en-US"/>
              <a:t>The SOC Amplify Pedagogy</a:t>
            </a:r>
            <a:endParaRPr/>
          </a:p>
        </p:txBody>
      </p:sp>
      <p:sp>
        <p:nvSpPr>
          <p:cNvPr id="1200" name="Google Shape;1200;p2"/>
          <p:cNvSpPr txBox="1">
            <a:spLocks noGrp="1"/>
          </p:cNvSpPr>
          <p:nvPr>
            <p:ph type="body" idx="3"/>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201" name="Google Shape;1201;p2"/>
          <p:cNvSpPr txBox="1">
            <a:spLocks noGrp="1"/>
          </p:cNvSpPr>
          <p:nvPr>
            <p:ph type="body" idx="4"/>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202" name="Google Shape;1202;p2"/>
          <p:cNvSpPr txBox="1">
            <a:spLocks noGrp="1"/>
          </p:cNvSpPr>
          <p:nvPr>
            <p:ph type="body" idx="5"/>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203" name="Google Shape;1203;p2"/>
          <p:cNvSpPr txBox="1">
            <a:spLocks noGrp="1"/>
          </p:cNvSpPr>
          <p:nvPr>
            <p:ph type="body" idx="6"/>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204" name="Google Shape;1204;p2"/>
          <p:cNvSpPr txBox="1">
            <a:spLocks noGrp="1"/>
          </p:cNvSpPr>
          <p:nvPr>
            <p:ph type="body" idx="7"/>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205" name="Google Shape;1205;p2"/>
          <p:cNvSpPr txBox="1">
            <a:spLocks noGrp="1"/>
          </p:cNvSpPr>
          <p:nvPr>
            <p:ph type="body" idx="8"/>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206" name="Google Shape;1206;p2"/>
          <p:cNvSpPr txBox="1">
            <a:spLocks noGrp="1"/>
          </p:cNvSpPr>
          <p:nvPr>
            <p:ph type="body" idx="9"/>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g219ffe37394_6_39"/>
          <p:cNvSpPr txBox="1">
            <a:spLocks noGrp="1"/>
          </p:cNvSpPr>
          <p:nvPr>
            <p:ph type="body" idx="1"/>
          </p:nvPr>
        </p:nvSpPr>
        <p:spPr>
          <a:xfrm>
            <a:off x="252000" y="1166813"/>
            <a:ext cx="8640000" cy="33495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b="1"/>
              <a:t>Sign up now!</a:t>
            </a:r>
            <a:endParaRPr b="1"/>
          </a:p>
        </p:txBody>
      </p:sp>
      <p:sp>
        <p:nvSpPr>
          <p:cNvPr id="1213" name="Google Shape;1213;g219ffe37394_6_39"/>
          <p:cNvSpPr txBox="1">
            <a:spLocks noGrp="1"/>
          </p:cNvSpPr>
          <p:nvPr>
            <p:ph type="body" idx="2"/>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214" name="Google Shape;1214;g219ffe37394_6_39"/>
          <p:cNvSpPr txBox="1">
            <a:spLocks noGrp="1"/>
          </p:cNvSpPr>
          <p:nvPr>
            <p:ph type="body" idx="3"/>
          </p:nvPr>
        </p:nvSpPr>
        <p:spPr>
          <a:xfrm>
            <a:off x="2661361"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215" name="Google Shape;1215;g219ffe37394_6_39"/>
          <p:cNvSpPr txBox="1">
            <a:spLocks noGrp="1"/>
          </p:cNvSpPr>
          <p:nvPr>
            <p:ph type="body" idx="4"/>
          </p:nvPr>
        </p:nvSpPr>
        <p:spPr>
          <a:xfrm>
            <a:off x="394282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216" name="Google Shape;1216;g219ffe37394_6_39"/>
          <p:cNvSpPr txBox="1">
            <a:spLocks noGrp="1"/>
          </p:cNvSpPr>
          <p:nvPr>
            <p:ph type="body" idx="5"/>
          </p:nvPr>
        </p:nvSpPr>
        <p:spPr>
          <a:xfrm>
            <a:off x="650576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217" name="Google Shape;1217;g219ffe37394_6_39"/>
          <p:cNvSpPr txBox="1">
            <a:spLocks noGrp="1"/>
          </p:cNvSpPr>
          <p:nvPr>
            <p:ph type="body" idx="6"/>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218" name="Google Shape;1218;g219ffe37394_6_39"/>
          <p:cNvSpPr txBox="1">
            <a:spLocks noGrp="1"/>
          </p:cNvSpPr>
          <p:nvPr>
            <p:ph type="body" idx="7"/>
          </p:nvPr>
        </p:nvSpPr>
        <p:spPr>
          <a:xfrm>
            <a:off x="13798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219" name="Google Shape;1219;g219ffe37394_6_39"/>
          <p:cNvSpPr txBox="1">
            <a:spLocks noGrp="1"/>
          </p:cNvSpPr>
          <p:nvPr>
            <p:ph type="title"/>
          </p:nvPr>
        </p:nvSpPr>
        <p:spPr>
          <a:xfrm>
            <a:off x="252000" y="237317"/>
            <a:ext cx="8640000" cy="71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Ready to embark on your cybersecurity journey?</a:t>
            </a:r>
            <a:endParaRPr/>
          </a:p>
        </p:txBody>
      </p:sp>
      <p:sp>
        <p:nvSpPr>
          <p:cNvPr id="1220" name="Google Shape;1220;g219ffe37394_6_39"/>
          <p:cNvSpPr txBox="1">
            <a:spLocks noGrp="1"/>
          </p:cNvSpPr>
          <p:nvPr>
            <p:ph type="body" idx="8"/>
          </p:nvPr>
        </p:nvSpPr>
        <p:spPr>
          <a:xfrm>
            <a:off x="5224297"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pic>
        <p:nvPicPr>
          <p:cNvPr id="1221" name="Google Shape;1221;g219ffe37394_6_39"/>
          <p:cNvPicPr preferRelativeResize="0"/>
          <p:nvPr/>
        </p:nvPicPr>
        <p:blipFill>
          <a:blip r:embed="rId3">
            <a:alphaModFix/>
          </a:blip>
          <a:stretch>
            <a:fillRect/>
          </a:stretch>
        </p:blipFill>
        <p:spPr>
          <a:xfrm>
            <a:off x="3428537" y="1621087"/>
            <a:ext cx="2440975" cy="2440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14"/>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1227" name="Google Shape;1227;p14"/>
          <p:cNvSpPr txBox="1">
            <a:spLocks noGrp="1"/>
          </p:cNvSpPr>
          <p:nvPr>
            <p:ph type="body" idx="2"/>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1228" name="Google Shape;1228;p14"/>
          <p:cNvSpPr txBox="1">
            <a:spLocks noGrp="1"/>
          </p:cNvSpPr>
          <p:nvPr>
            <p:ph type="body" idx="3"/>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1229" name="Google Shape;1229;p14"/>
          <p:cNvSpPr txBox="1">
            <a:spLocks noGrp="1"/>
          </p:cNvSpPr>
          <p:nvPr>
            <p:ph type="body" idx="4"/>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1230" name="Google Shape;1230;p14"/>
          <p:cNvSpPr txBox="1">
            <a:spLocks noGrp="1"/>
          </p:cNvSpPr>
          <p:nvPr>
            <p:ph type="body" idx="5"/>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1231" name="Google Shape;1231;p14"/>
          <p:cNvSpPr txBox="1">
            <a:spLocks noGrp="1"/>
          </p:cNvSpPr>
          <p:nvPr>
            <p:ph type="body" idx="6"/>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1232" name="Google Shape;1232;p14"/>
          <p:cNvSpPr txBox="1">
            <a:spLocks noGrp="1"/>
          </p:cNvSpPr>
          <p:nvPr>
            <p:ph type="body" idx="7"/>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4"/>
          <p:cNvSpPr txBox="1">
            <a:spLocks noGrp="1"/>
          </p:cNvSpPr>
          <p:nvPr>
            <p:ph type="body" idx="1"/>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907" name="Google Shape;907;p4"/>
          <p:cNvSpPr txBox="1">
            <a:spLocks noGrp="1"/>
          </p:cNvSpPr>
          <p:nvPr>
            <p:ph type="body" idx="2"/>
          </p:nvPr>
        </p:nvSpPr>
        <p:spPr>
          <a:xfrm>
            <a:off x="3942826"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908" name="Google Shape;908;p4"/>
          <p:cNvSpPr txBox="1">
            <a:spLocks noGrp="1"/>
          </p:cNvSpPr>
          <p:nvPr>
            <p:ph type="body" idx="3"/>
          </p:nvPr>
        </p:nvSpPr>
        <p:spPr>
          <a:xfrm>
            <a:off x="650576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200"/>
              <a:buNone/>
            </a:pPr>
            <a:endParaRPr/>
          </a:p>
        </p:txBody>
      </p:sp>
      <p:sp>
        <p:nvSpPr>
          <p:cNvPr id="909" name="Google Shape;909;p4"/>
          <p:cNvSpPr txBox="1">
            <a:spLocks noGrp="1"/>
          </p:cNvSpPr>
          <p:nvPr>
            <p:ph type="body" idx="4"/>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
              <a:buNone/>
            </a:pPr>
            <a:endParaRPr/>
          </a:p>
        </p:txBody>
      </p:sp>
      <p:sp>
        <p:nvSpPr>
          <p:cNvPr id="910" name="Google Shape;910;p4"/>
          <p:cNvSpPr txBox="1">
            <a:spLocks noGrp="1"/>
          </p:cNvSpPr>
          <p:nvPr>
            <p:ph type="body" idx="5"/>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911" name="Google Shape;911;p4"/>
          <p:cNvSpPr txBox="1">
            <a:spLocks noGrp="1"/>
          </p:cNvSpPr>
          <p:nvPr>
            <p:ph type="body" idx="6"/>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sp>
        <p:nvSpPr>
          <p:cNvPr id="912" name="Google Shape;912;p4"/>
          <p:cNvSpPr txBox="1">
            <a:spLocks noGrp="1"/>
          </p:cNvSpPr>
          <p:nvPr>
            <p:ph type="body" idx="7"/>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pic>
        <p:nvPicPr>
          <p:cNvPr id="913" name="Google Shape;913;p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14" name="Google Shape;914;p4"/>
          <p:cNvSpPr txBox="1"/>
          <p:nvPr/>
        </p:nvSpPr>
        <p:spPr>
          <a:xfrm>
            <a:off x="250825" y="237317"/>
            <a:ext cx="8640000" cy="713596"/>
          </a:xfrm>
          <a:prstGeom prst="rect">
            <a:avLst/>
          </a:prstGeom>
          <a:noFill/>
          <a:ln>
            <a:noFill/>
          </a:ln>
        </p:spPr>
        <p:txBody>
          <a:bodyPr spcFirstLastPara="1" wrap="square" lIns="0" tIns="0" rIns="0" bIns="36000" anchor="ctr" anchorCtr="0">
            <a:noAutofit/>
          </a:bodyPr>
          <a:lstStyle/>
          <a:p>
            <a:pPr marL="0" marR="0" lvl="0" indent="0" algn="ctr" rtl="0">
              <a:lnSpc>
                <a:spcPct val="90000"/>
              </a:lnSpc>
              <a:spcBef>
                <a:spcPts val="0"/>
              </a:spcBef>
              <a:spcAft>
                <a:spcPts val="0"/>
              </a:spcAft>
              <a:buClr>
                <a:srgbClr val="006EDE"/>
              </a:buClr>
              <a:buSzPts val="4000"/>
              <a:buFont typeface="Arial"/>
              <a:buNone/>
            </a:pPr>
            <a:r>
              <a:rPr lang="en-US" sz="4000" b="1">
                <a:solidFill>
                  <a:srgbClr val="006EDE"/>
                </a:solidFill>
                <a:latin typeface="Arial"/>
                <a:ea typeface="Arial"/>
                <a:cs typeface="Arial"/>
                <a:sym typeface="Arial"/>
              </a:rPr>
              <a:t>Celebrating 20-year Anniversary</a:t>
            </a:r>
            <a:endParaRPr sz="4000" b="1">
              <a:solidFill>
                <a:srgbClr val="006E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5"/>
          <p:cNvSpPr txBox="1">
            <a:spLocks noGrp="1"/>
          </p:cNvSpPr>
          <p:nvPr>
            <p:ph type="title"/>
          </p:nvPr>
        </p:nvSpPr>
        <p:spPr>
          <a:xfrm>
            <a:off x="250825" y="237316"/>
            <a:ext cx="8640000" cy="71359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2"/>
              </a:buClr>
              <a:buSzPts val="2800"/>
              <a:buFont typeface="Arial"/>
              <a:buNone/>
            </a:pPr>
            <a:r>
              <a:rPr lang="en-US"/>
              <a:t>Acronis </a:t>
            </a:r>
            <a:r>
              <a:rPr lang="en-US">
                <a:solidFill>
                  <a:srgbClr val="006EDE"/>
                </a:solidFill>
              </a:rPr>
              <a:t>20</a:t>
            </a:r>
            <a:r>
              <a:rPr lang="en-US" baseline="30000">
                <a:solidFill>
                  <a:srgbClr val="006EDE"/>
                </a:solidFill>
              </a:rPr>
              <a:t>th</a:t>
            </a:r>
            <a:r>
              <a:rPr lang="en-US">
                <a:solidFill>
                  <a:srgbClr val="006EDE"/>
                </a:solidFill>
              </a:rPr>
              <a:t> Anniversary</a:t>
            </a:r>
            <a:endParaRPr/>
          </a:p>
        </p:txBody>
      </p:sp>
      <p:sp>
        <p:nvSpPr>
          <p:cNvPr id="921" name="Google Shape;921;p5"/>
          <p:cNvSpPr txBox="1">
            <a:spLocks noGrp="1"/>
          </p:cNvSpPr>
          <p:nvPr>
            <p:ph type="body" idx="1"/>
          </p:nvPr>
        </p:nvSpPr>
        <p:spPr>
          <a:xfrm>
            <a:off x="251675" y="2681101"/>
            <a:ext cx="2736000" cy="2881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6EDE"/>
              </a:buClr>
              <a:buSzPts val="1600"/>
              <a:buNone/>
            </a:pPr>
            <a:r>
              <a:rPr lang="en-US" sz="1600">
                <a:solidFill>
                  <a:srgbClr val="006EDE"/>
                </a:solidFill>
              </a:rPr>
              <a:t>Acronis founded in Singapore in 2003</a:t>
            </a:r>
            <a:endParaRPr/>
          </a:p>
        </p:txBody>
      </p:sp>
      <p:sp>
        <p:nvSpPr>
          <p:cNvPr id="922" name="Google Shape;922;p5"/>
          <p:cNvSpPr txBox="1">
            <a:spLocks noGrp="1"/>
          </p:cNvSpPr>
          <p:nvPr>
            <p:ph type="body" idx="2"/>
          </p:nvPr>
        </p:nvSpPr>
        <p:spPr>
          <a:xfrm>
            <a:off x="3204263" y="2681101"/>
            <a:ext cx="2736000" cy="2881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6EDE"/>
              </a:buClr>
              <a:buSzPts val="1600"/>
              <a:buNone/>
            </a:pPr>
            <a:r>
              <a:rPr lang="en-US" sz="1600">
                <a:solidFill>
                  <a:srgbClr val="006EDE"/>
                </a:solidFill>
              </a:rPr>
              <a:t>Decades of </a:t>
            </a:r>
            <a:br>
              <a:rPr lang="en-US" sz="1600">
                <a:solidFill>
                  <a:srgbClr val="006EDE"/>
                </a:solidFill>
              </a:rPr>
            </a:br>
            <a:r>
              <a:rPr lang="en-US" sz="1600">
                <a:solidFill>
                  <a:srgbClr val="006EDE"/>
                </a:solidFill>
              </a:rPr>
              <a:t>partnerships</a:t>
            </a:r>
            <a:endParaRPr/>
          </a:p>
        </p:txBody>
      </p:sp>
      <p:sp>
        <p:nvSpPr>
          <p:cNvPr id="923" name="Google Shape;923;p5"/>
          <p:cNvSpPr txBox="1">
            <a:spLocks noGrp="1"/>
          </p:cNvSpPr>
          <p:nvPr>
            <p:ph type="body" idx="3"/>
          </p:nvPr>
        </p:nvSpPr>
        <p:spPr>
          <a:xfrm>
            <a:off x="6156850" y="2681101"/>
            <a:ext cx="2736000" cy="2881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6EDE"/>
              </a:buClr>
              <a:buSzPts val="1600"/>
              <a:buNone/>
            </a:pPr>
            <a:r>
              <a:rPr lang="en-US" sz="1600">
                <a:solidFill>
                  <a:srgbClr val="006EDE"/>
                </a:solidFill>
              </a:rPr>
              <a:t>Growing as one global Acronis team</a:t>
            </a:r>
            <a:endParaRPr/>
          </a:p>
        </p:txBody>
      </p:sp>
      <p:sp>
        <p:nvSpPr>
          <p:cNvPr id="924" name="Google Shape;924;p5"/>
          <p:cNvSpPr txBox="1">
            <a:spLocks noGrp="1"/>
          </p:cNvSpPr>
          <p:nvPr>
            <p:ph type="body" idx="8"/>
          </p:nvPr>
        </p:nvSpPr>
        <p:spPr>
          <a:xfrm>
            <a:off x="252000" y="3315693"/>
            <a:ext cx="2736000" cy="132001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1100"/>
              <a:buNone/>
            </a:pPr>
            <a:r>
              <a:rPr lang="en-US" sz="1100"/>
              <a:t>Acronis was founded in Singapore in 2003, and has been headquartered in Schaffhausen, Switzerland since 2008.</a:t>
            </a:r>
            <a:endParaRPr sz="1100"/>
          </a:p>
        </p:txBody>
      </p:sp>
      <p:sp>
        <p:nvSpPr>
          <p:cNvPr id="925" name="Google Shape;925;p5"/>
          <p:cNvSpPr txBox="1">
            <a:spLocks noGrp="1"/>
          </p:cNvSpPr>
          <p:nvPr>
            <p:ph type="body" idx="9"/>
          </p:nvPr>
        </p:nvSpPr>
        <p:spPr>
          <a:xfrm>
            <a:off x="3204588" y="3315693"/>
            <a:ext cx="2736000" cy="132001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1100"/>
              <a:buNone/>
            </a:pPr>
            <a:r>
              <a:rPr lang="en-US" sz="1100"/>
              <a:t>Acronis products are built for service provider partners and supported in over 150 countries in 26 different languages</a:t>
            </a:r>
            <a:endParaRPr/>
          </a:p>
        </p:txBody>
      </p:sp>
      <p:sp>
        <p:nvSpPr>
          <p:cNvPr id="926" name="Google Shape;926;p5"/>
          <p:cNvSpPr txBox="1">
            <a:spLocks noGrp="1"/>
          </p:cNvSpPr>
          <p:nvPr>
            <p:ph type="body" idx="13"/>
          </p:nvPr>
        </p:nvSpPr>
        <p:spPr>
          <a:xfrm>
            <a:off x="6157175" y="3315693"/>
            <a:ext cx="2736000" cy="132001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1100"/>
              <a:buNone/>
            </a:pPr>
            <a:r>
              <a:rPr lang="en-US" sz="1100"/>
              <a:t>2,000+ total Acronis employees in 45+ countries around the world</a:t>
            </a:r>
            <a:endParaRPr/>
          </a:p>
        </p:txBody>
      </p:sp>
      <p:sp>
        <p:nvSpPr>
          <p:cNvPr id="927" name="Google Shape;927;p5"/>
          <p:cNvSpPr txBox="1">
            <a:spLocks noGrp="1"/>
          </p:cNvSpPr>
          <p:nvPr>
            <p:ph type="body" idx="14"/>
          </p:nvPr>
        </p:nvSpPr>
        <p:spPr>
          <a:xfrm>
            <a:off x="9842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2800"/>
              <a:buNone/>
            </a:pPr>
            <a:endParaRPr/>
          </a:p>
        </p:txBody>
      </p:sp>
      <p:sp>
        <p:nvSpPr>
          <p:cNvPr id="928" name="Google Shape;928;p5"/>
          <p:cNvSpPr txBox="1">
            <a:spLocks noGrp="1"/>
          </p:cNvSpPr>
          <p:nvPr>
            <p:ph type="body" idx="15"/>
          </p:nvPr>
        </p:nvSpPr>
        <p:spPr>
          <a:xfrm>
            <a:off x="2661361"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800"/>
              <a:buNone/>
            </a:pPr>
            <a:endParaRPr/>
          </a:p>
        </p:txBody>
      </p:sp>
      <p:sp>
        <p:nvSpPr>
          <p:cNvPr id="929" name="Google Shape;929;p5"/>
          <p:cNvSpPr txBox="1">
            <a:spLocks noGrp="1"/>
          </p:cNvSpPr>
          <p:nvPr>
            <p:ph type="body" idx="16"/>
          </p:nvPr>
        </p:nvSpPr>
        <p:spPr>
          <a:xfrm>
            <a:off x="3942829"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600"/>
              <a:buNone/>
            </a:pPr>
            <a:endParaRPr/>
          </a:p>
        </p:txBody>
      </p:sp>
      <p:sp>
        <p:nvSpPr>
          <p:cNvPr id="930" name="Google Shape;930;p5"/>
          <p:cNvSpPr txBox="1">
            <a:spLocks noGrp="1"/>
          </p:cNvSpPr>
          <p:nvPr>
            <p:ph type="body" idx="17"/>
          </p:nvPr>
        </p:nvSpPr>
        <p:spPr>
          <a:xfrm>
            <a:off x="6505765"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
              <a:buNone/>
            </a:pPr>
            <a:endParaRPr/>
          </a:p>
        </p:txBody>
      </p:sp>
      <p:sp>
        <p:nvSpPr>
          <p:cNvPr id="931" name="Google Shape;931;p5"/>
          <p:cNvSpPr txBox="1">
            <a:spLocks noGrp="1"/>
          </p:cNvSpPr>
          <p:nvPr>
            <p:ph type="body" idx="18"/>
          </p:nvPr>
        </p:nvSpPr>
        <p:spPr>
          <a:xfrm>
            <a:off x="7787230"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
              <a:buNone/>
            </a:pPr>
            <a:endParaRPr/>
          </a:p>
        </p:txBody>
      </p:sp>
      <p:sp>
        <p:nvSpPr>
          <p:cNvPr id="932" name="Google Shape;932;p5"/>
          <p:cNvSpPr txBox="1">
            <a:spLocks noGrp="1"/>
          </p:cNvSpPr>
          <p:nvPr>
            <p:ph type="body" idx="19"/>
          </p:nvPr>
        </p:nvSpPr>
        <p:spPr>
          <a:xfrm>
            <a:off x="1379893"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2800"/>
              <a:buNone/>
            </a:pPr>
            <a:endParaRPr/>
          </a:p>
        </p:txBody>
      </p:sp>
      <p:sp>
        <p:nvSpPr>
          <p:cNvPr id="933" name="Google Shape;933;p5"/>
          <p:cNvSpPr txBox="1">
            <a:spLocks noGrp="1"/>
          </p:cNvSpPr>
          <p:nvPr>
            <p:ph type="body" idx="20"/>
          </p:nvPr>
        </p:nvSpPr>
        <p:spPr>
          <a:xfrm>
            <a:off x="5224297" y="-813859"/>
            <a:ext cx="1260000" cy="46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EDE"/>
              </a:buClr>
              <a:buSzPts val="1600"/>
              <a:buNone/>
            </a:pPr>
            <a:endParaRPr/>
          </a:p>
        </p:txBody>
      </p:sp>
      <p:pic>
        <p:nvPicPr>
          <p:cNvPr id="934" name="Google Shape;934;p5"/>
          <p:cNvPicPr preferRelativeResize="0">
            <a:picLocks noGrp="1"/>
          </p:cNvPicPr>
          <p:nvPr>
            <p:ph type="pic" idx="5"/>
          </p:nvPr>
        </p:nvPicPr>
        <p:blipFill rotWithShape="1">
          <a:blip r:embed="rId3">
            <a:alphaModFix/>
          </a:blip>
          <a:srcRect l="7869" t="40" r="7869" b="4215"/>
          <a:stretch/>
        </p:blipFill>
        <p:spPr>
          <a:xfrm>
            <a:off x="252413" y="842400"/>
            <a:ext cx="2735262" cy="1620000"/>
          </a:xfrm>
          <a:prstGeom prst="rect">
            <a:avLst/>
          </a:prstGeom>
          <a:solidFill>
            <a:srgbClr val="F2F2F2"/>
          </a:solidFill>
          <a:ln>
            <a:noFill/>
          </a:ln>
        </p:spPr>
      </p:pic>
      <p:pic>
        <p:nvPicPr>
          <p:cNvPr id="935" name="Google Shape;935;p5"/>
          <p:cNvPicPr preferRelativeResize="0">
            <a:picLocks noGrp="1"/>
          </p:cNvPicPr>
          <p:nvPr>
            <p:ph type="pic" idx="6"/>
          </p:nvPr>
        </p:nvPicPr>
        <p:blipFill rotWithShape="1">
          <a:blip r:embed="rId4">
            <a:alphaModFix/>
          </a:blip>
          <a:srcRect t="3598" b="7560"/>
          <a:stretch/>
        </p:blipFill>
        <p:spPr>
          <a:xfrm>
            <a:off x="3205163" y="842400"/>
            <a:ext cx="2735262" cy="1620000"/>
          </a:xfrm>
          <a:prstGeom prst="rect">
            <a:avLst/>
          </a:prstGeom>
          <a:solidFill>
            <a:srgbClr val="F2F2F2"/>
          </a:solidFill>
          <a:ln>
            <a:noFill/>
          </a:ln>
        </p:spPr>
      </p:pic>
      <p:pic>
        <p:nvPicPr>
          <p:cNvPr id="936" name="Google Shape;936;p5"/>
          <p:cNvPicPr preferRelativeResize="0">
            <a:picLocks noGrp="1"/>
          </p:cNvPicPr>
          <p:nvPr>
            <p:ph type="pic" idx="7"/>
          </p:nvPr>
        </p:nvPicPr>
        <p:blipFill rotWithShape="1">
          <a:blip r:embed="rId5">
            <a:alphaModFix/>
          </a:blip>
          <a:srcRect t="3244" b="7237"/>
          <a:stretch/>
        </p:blipFill>
        <p:spPr>
          <a:xfrm>
            <a:off x="6157913" y="842400"/>
            <a:ext cx="2735262" cy="1620000"/>
          </a:xfrm>
          <a:prstGeom prst="rect">
            <a:avLst/>
          </a:prstGeom>
          <a:solidFill>
            <a:srgbClr val="F2F2F2"/>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219dc254199_0_13"/>
          <p:cNvSpPr txBox="1">
            <a:spLocks noGrp="1"/>
          </p:cNvSpPr>
          <p:nvPr>
            <p:ph type="body" idx="1"/>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43" name="Google Shape;943;g219dc254199_0_13"/>
          <p:cNvSpPr txBox="1">
            <a:spLocks noGrp="1"/>
          </p:cNvSpPr>
          <p:nvPr>
            <p:ph type="body" idx="2"/>
          </p:nvPr>
        </p:nvSpPr>
        <p:spPr>
          <a:xfrm>
            <a:off x="1379892"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44" name="Google Shape;944;g219dc254199_0_13"/>
          <p:cNvSpPr txBox="1">
            <a:spLocks noGrp="1"/>
          </p:cNvSpPr>
          <p:nvPr>
            <p:ph type="body" idx="3"/>
          </p:nvPr>
        </p:nvSpPr>
        <p:spPr>
          <a:xfrm>
            <a:off x="266135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45" name="Google Shape;945;g219dc254199_0_13"/>
          <p:cNvSpPr txBox="1">
            <a:spLocks noGrp="1"/>
          </p:cNvSpPr>
          <p:nvPr>
            <p:ph type="body" idx="4"/>
          </p:nvPr>
        </p:nvSpPr>
        <p:spPr>
          <a:xfrm>
            <a:off x="3942826"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46" name="Google Shape;946;g219dc254199_0_13"/>
          <p:cNvSpPr txBox="1">
            <a:spLocks noGrp="1"/>
          </p:cNvSpPr>
          <p:nvPr>
            <p:ph type="body" idx="5"/>
          </p:nvPr>
        </p:nvSpPr>
        <p:spPr>
          <a:xfrm>
            <a:off x="650576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47" name="Google Shape;947;g219dc254199_0_13"/>
          <p:cNvSpPr txBox="1">
            <a:spLocks noGrp="1"/>
          </p:cNvSpPr>
          <p:nvPr>
            <p:ph type="body" idx="6"/>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48" name="Google Shape;948;g219dc254199_0_13"/>
          <p:cNvSpPr txBox="1">
            <a:spLocks noGrp="1"/>
          </p:cNvSpPr>
          <p:nvPr>
            <p:ph type="body" idx="7"/>
          </p:nvPr>
        </p:nvSpPr>
        <p:spPr>
          <a:xfrm>
            <a:off x="52242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49" name="Google Shape;949;g219dc254199_0_13"/>
          <p:cNvSpPr txBox="1">
            <a:spLocks noGrp="1"/>
          </p:cNvSpPr>
          <p:nvPr>
            <p:ph type="body" idx="8"/>
          </p:nvPr>
        </p:nvSpPr>
        <p:spPr>
          <a:xfrm>
            <a:off x="377485" y="1020479"/>
            <a:ext cx="3934200" cy="3185700"/>
          </a:xfrm>
          <a:prstGeom prst="rect">
            <a:avLst/>
          </a:prstGeom>
        </p:spPr>
        <p:txBody>
          <a:bodyPr spcFirstLastPara="1" wrap="square" lIns="0" tIns="0" rIns="0" bIns="0" anchor="ctr" anchorCtr="0">
            <a:noAutofit/>
          </a:bodyPr>
          <a:lstStyle/>
          <a:p>
            <a:pPr marL="0" lvl="0" indent="0" algn="l" rtl="0">
              <a:spcBef>
                <a:spcPts val="750"/>
              </a:spcBef>
              <a:spcAft>
                <a:spcPts val="0"/>
              </a:spcAft>
              <a:buNone/>
            </a:pPr>
            <a:r>
              <a:rPr lang="en-US"/>
              <a:t>Course curriculum</a:t>
            </a:r>
            <a:endParaRPr/>
          </a:p>
        </p:txBody>
      </p:sp>
      <p:pic>
        <p:nvPicPr>
          <p:cNvPr id="950" name="Google Shape;950;g219dc254199_0_13"/>
          <p:cNvPicPr preferRelativeResize="0">
            <a:picLocks noGrp="1"/>
          </p:cNvPicPr>
          <p:nvPr>
            <p:ph type="pic" idx="9"/>
          </p:nvPr>
        </p:nvPicPr>
        <p:blipFill rotWithShape="1">
          <a:blip r:embed="rId3">
            <a:alphaModFix/>
          </a:blip>
          <a:srcRect/>
          <a:stretch/>
        </p:blipFill>
        <p:spPr>
          <a:xfrm>
            <a:off x="5958000" y="1020479"/>
            <a:ext cx="1800000" cy="1800000"/>
          </a:xfrm>
          <a:prstGeom prst="ellipse">
            <a:avLst/>
          </a:prstGeom>
        </p:spPr>
      </p:pic>
      <p:sp>
        <p:nvSpPr>
          <p:cNvPr id="951" name="Google Shape;951;g219dc254199_0_13"/>
          <p:cNvSpPr txBox="1">
            <a:spLocks noGrp="1"/>
          </p:cNvSpPr>
          <p:nvPr>
            <p:ph type="body" idx="13"/>
          </p:nvPr>
        </p:nvSpPr>
        <p:spPr>
          <a:xfrm>
            <a:off x="5169408" y="3055824"/>
            <a:ext cx="3377100" cy="334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t>Kevin Reed</a:t>
            </a:r>
            <a:endParaRPr/>
          </a:p>
        </p:txBody>
      </p:sp>
      <p:sp>
        <p:nvSpPr>
          <p:cNvPr id="952" name="Google Shape;952;g219dc254199_0_13"/>
          <p:cNvSpPr txBox="1">
            <a:spLocks noGrp="1"/>
          </p:cNvSpPr>
          <p:nvPr>
            <p:ph type="body" idx="14"/>
          </p:nvPr>
        </p:nvSpPr>
        <p:spPr>
          <a:xfrm>
            <a:off x="5169408" y="3543359"/>
            <a:ext cx="3377100" cy="663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a:t>CISO, Acronis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g219ffe37394_1_26"/>
          <p:cNvSpPr txBox="1">
            <a:spLocks noGrp="1"/>
          </p:cNvSpPr>
          <p:nvPr>
            <p:ph type="title"/>
          </p:nvPr>
        </p:nvSpPr>
        <p:spPr>
          <a:xfrm>
            <a:off x="250825" y="237317"/>
            <a:ext cx="8640000" cy="71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 is SOC</a:t>
            </a:r>
            <a:endParaRPr/>
          </a:p>
        </p:txBody>
      </p:sp>
      <p:sp>
        <p:nvSpPr>
          <p:cNvPr id="972" name="Google Shape;972;g219ffe37394_1_26"/>
          <p:cNvSpPr txBox="1">
            <a:spLocks noGrp="1"/>
          </p:cNvSpPr>
          <p:nvPr>
            <p:ph type="body" idx="2"/>
          </p:nvPr>
        </p:nvSpPr>
        <p:spPr>
          <a:xfrm>
            <a:off x="250824" y="735013"/>
            <a:ext cx="8640000" cy="216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What does SOC analyst do?</a:t>
            </a:r>
            <a:endParaRPr/>
          </a:p>
        </p:txBody>
      </p:sp>
      <p:sp>
        <p:nvSpPr>
          <p:cNvPr id="973" name="Google Shape;973;g219ffe37394_1_26"/>
          <p:cNvSpPr txBox="1">
            <a:spLocks noGrp="1"/>
          </p:cNvSpPr>
          <p:nvPr>
            <p:ph type="body" idx="3"/>
          </p:nvPr>
        </p:nvSpPr>
        <p:spPr>
          <a:xfrm>
            <a:off x="250825" y="1147524"/>
            <a:ext cx="8640000" cy="33690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sz="1800"/>
              <a:t>The function of the </a:t>
            </a:r>
            <a:r>
              <a:rPr lang="en-US" sz="1800" b="1"/>
              <a:t>security operations center</a:t>
            </a:r>
            <a:r>
              <a:rPr lang="en-US" sz="1800"/>
              <a:t> (SOC) is to monitor, prevent, detect, investigate, and respond to cyber threats in an organization.</a:t>
            </a:r>
            <a:br>
              <a:rPr lang="en-US" sz="1800"/>
            </a:br>
            <a:endParaRPr sz="1800"/>
          </a:p>
          <a:p>
            <a:pPr marL="457200" lvl="0" indent="-342900" algn="l" rtl="0">
              <a:spcBef>
                <a:spcPts val="600"/>
              </a:spcBef>
              <a:spcAft>
                <a:spcPts val="0"/>
              </a:spcAft>
              <a:buSzPts val="1800"/>
              <a:buChar char="▪"/>
            </a:pPr>
            <a:r>
              <a:rPr lang="en-US" sz="1800" b="1"/>
              <a:t>SOC analyst</a:t>
            </a:r>
            <a:r>
              <a:rPr lang="en-US" sz="1800"/>
              <a:t> is a role responsible for monitoring, detection and, sometimes, response to cyber security threats occurring in the organization. This is the core role of SOC function. </a:t>
            </a:r>
            <a:br>
              <a:rPr lang="en-US" sz="1800"/>
            </a:br>
            <a:br>
              <a:rPr lang="en-US" sz="1800"/>
            </a:br>
            <a:r>
              <a:rPr lang="en-US" sz="1800"/>
              <a:t>In order to be effective in this role, SOC analyst has to be familiar with a wide range of attack and defense techniques, computer network and systems architecture as well as be attentive to details, exercise critical thinking and being able to quickly react to changing cyber security landscape.</a:t>
            </a:r>
            <a:endParaRPr sz="1800"/>
          </a:p>
        </p:txBody>
      </p:sp>
      <p:sp>
        <p:nvSpPr>
          <p:cNvPr id="974" name="Google Shape;974;g219ffe37394_1_26"/>
          <p:cNvSpPr txBox="1">
            <a:spLocks noGrp="1"/>
          </p:cNvSpPr>
          <p:nvPr>
            <p:ph type="body" idx="4"/>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75" name="Google Shape;975;g219ffe37394_1_26"/>
          <p:cNvSpPr txBox="1">
            <a:spLocks noGrp="1"/>
          </p:cNvSpPr>
          <p:nvPr>
            <p:ph type="body" idx="5"/>
          </p:nvPr>
        </p:nvSpPr>
        <p:spPr>
          <a:xfrm>
            <a:off x="2661361"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76" name="Google Shape;976;g219ffe37394_1_26"/>
          <p:cNvSpPr txBox="1">
            <a:spLocks noGrp="1"/>
          </p:cNvSpPr>
          <p:nvPr>
            <p:ph type="body" idx="6"/>
          </p:nvPr>
        </p:nvSpPr>
        <p:spPr>
          <a:xfrm>
            <a:off x="394282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77" name="Google Shape;977;g219ffe37394_1_26"/>
          <p:cNvSpPr txBox="1">
            <a:spLocks noGrp="1"/>
          </p:cNvSpPr>
          <p:nvPr>
            <p:ph type="body" idx="7"/>
          </p:nvPr>
        </p:nvSpPr>
        <p:spPr>
          <a:xfrm>
            <a:off x="650576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78" name="Google Shape;978;g219ffe37394_1_26"/>
          <p:cNvSpPr txBox="1">
            <a:spLocks noGrp="1"/>
          </p:cNvSpPr>
          <p:nvPr>
            <p:ph type="body" idx="8"/>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79" name="Google Shape;979;g219ffe37394_1_26"/>
          <p:cNvSpPr txBox="1">
            <a:spLocks noGrp="1"/>
          </p:cNvSpPr>
          <p:nvPr>
            <p:ph type="body" idx="9"/>
          </p:nvPr>
        </p:nvSpPr>
        <p:spPr>
          <a:xfrm>
            <a:off x="13798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80" name="Google Shape;980;g219ffe37394_1_26"/>
          <p:cNvSpPr txBox="1">
            <a:spLocks noGrp="1"/>
          </p:cNvSpPr>
          <p:nvPr>
            <p:ph type="body" idx="13"/>
          </p:nvPr>
        </p:nvSpPr>
        <p:spPr>
          <a:xfrm>
            <a:off x="5224297"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19dc254199_0_43"/>
          <p:cNvSpPr txBox="1">
            <a:spLocks noGrp="1"/>
          </p:cNvSpPr>
          <p:nvPr>
            <p:ph type="title"/>
          </p:nvPr>
        </p:nvSpPr>
        <p:spPr>
          <a:xfrm>
            <a:off x="250825" y="237316"/>
            <a:ext cx="8642400" cy="49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Curriculum overview</a:t>
            </a:r>
            <a:endParaRPr/>
          </a:p>
        </p:txBody>
      </p:sp>
      <p:sp>
        <p:nvSpPr>
          <p:cNvPr id="987" name="Google Shape;987;g219dc254199_0_43"/>
          <p:cNvSpPr txBox="1">
            <a:spLocks noGrp="1"/>
          </p:cNvSpPr>
          <p:nvPr>
            <p:ph type="body" idx="1"/>
          </p:nvPr>
        </p:nvSpPr>
        <p:spPr>
          <a:xfrm>
            <a:off x="792000" y="864000"/>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Foundations (</a:t>
            </a:r>
            <a:r>
              <a:rPr lang="en-US">
                <a:solidFill>
                  <a:schemeClr val="dk2"/>
                </a:solidFill>
              </a:rPr>
              <a:t>4 hours</a:t>
            </a:r>
            <a:r>
              <a:rPr lang="en-US"/>
              <a:t>)</a:t>
            </a:r>
            <a:endParaRPr/>
          </a:p>
        </p:txBody>
      </p:sp>
      <p:sp>
        <p:nvSpPr>
          <p:cNvPr id="988" name="Google Shape;988;g219dc254199_0_43"/>
          <p:cNvSpPr txBox="1">
            <a:spLocks noGrp="1"/>
          </p:cNvSpPr>
          <p:nvPr>
            <p:ph type="body" idx="2"/>
          </p:nvPr>
        </p:nvSpPr>
        <p:spPr>
          <a:xfrm>
            <a:off x="792000" y="1166400"/>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Math refresher, boolean logic, computer architecture, assembly language and compiled languages overview.</a:t>
            </a:r>
            <a:endParaRPr/>
          </a:p>
        </p:txBody>
      </p:sp>
      <p:sp>
        <p:nvSpPr>
          <p:cNvPr id="989" name="Google Shape;989;g219dc254199_0_43"/>
          <p:cNvSpPr>
            <a:spLocks noGrp="1"/>
          </p:cNvSpPr>
          <p:nvPr>
            <p:ph type="body" idx="3"/>
          </p:nvPr>
        </p:nvSpPr>
        <p:spPr>
          <a:xfrm>
            <a:off x="250933" y="864000"/>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990" name="Google Shape;990;g219dc254199_0_43"/>
          <p:cNvSpPr txBox="1">
            <a:spLocks noGrp="1"/>
          </p:cNvSpPr>
          <p:nvPr>
            <p:ph type="body" idx="4"/>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91" name="Google Shape;991;g219dc254199_0_43"/>
          <p:cNvSpPr txBox="1">
            <a:spLocks noGrp="1"/>
          </p:cNvSpPr>
          <p:nvPr>
            <p:ph type="body" idx="5"/>
          </p:nvPr>
        </p:nvSpPr>
        <p:spPr>
          <a:xfrm>
            <a:off x="2661361"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92" name="Google Shape;992;g219dc254199_0_43"/>
          <p:cNvSpPr txBox="1">
            <a:spLocks noGrp="1"/>
          </p:cNvSpPr>
          <p:nvPr>
            <p:ph type="body" idx="6"/>
          </p:nvPr>
        </p:nvSpPr>
        <p:spPr>
          <a:xfrm>
            <a:off x="394282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93" name="Google Shape;993;g219dc254199_0_43"/>
          <p:cNvSpPr txBox="1">
            <a:spLocks noGrp="1"/>
          </p:cNvSpPr>
          <p:nvPr>
            <p:ph type="body" idx="7"/>
          </p:nvPr>
        </p:nvSpPr>
        <p:spPr>
          <a:xfrm>
            <a:off x="650576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94" name="Google Shape;994;g219dc254199_0_43"/>
          <p:cNvSpPr txBox="1">
            <a:spLocks noGrp="1"/>
          </p:cNvSpPr>
          <p:nvPr>
            <p:ph type="body" idx="8"/>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995" name="Google Shape;995;g219dc254199_0_43"/>
          <p:cNvSpPr txBox="1">
            <a:spLocks noGrp="1"/>
          </p:cNvSpPr>
          <p:nvPr>
            <p:ph type="body" idx="9"/>
          </p:nvPr>
        </p:nvSpPr>
        <p:spPr>
          <a:xfrm>
            <a:off x="792000" y="1611175"/>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Operating systems (</a:t>
            </a:r>
            <a:r>
              <a:rPr lang="en-US">
                <a:solidFill>
                  <a:schemeClr val="dk2"/>
                </a:solidFill>
              </a:rPr>
              <a:t>20 hours</a:t>
            </a:r>
            <a:r>
              <a:rPr lang="en-US"/>
              <a:t>)</a:t>
            </a:r>
            <a:endParaRPr/>
          </a:p>
        </p:txBody>
      </p:sp>
      <p:sp>
        <p:nvSpPr>
          <p:cNvPr id="996" name="Google Shape;996;g219dc254199_0_43"/>
          <p:cNvSpPr txBox="1">
            <a:spLocks noGrp="1"/>
          </p:cNvSpPr>
          <p:nvPr>
            <p:ph type="body" idx="13"/>
          </p:nvPr>
        </p:nvSpPr>
        <p:spPr>
          <a:xfrm>
            <a:off x="792000" y="1913575"/>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Operating systems architecture overview: Linux and Windows. Cloud computing foundations.</a:t>
            </a:r>
            <a:endParaRPr/>
          </a:p>
        </p:txBody>
      </p:sp>
      <p:sp>
        <p:nvSpPr>
          <p:cNvPr id="997" name="Google Shape;997;g219dc254199_0_43"/>
          <p:cNvSpPr>
            <a:spLocks noGrp="1"/>
          </p:cNvSpPr>
          <p:nvPr>
            <p:ph type="body" idx="14"/>
          </p:nvPr>
        </p:nvSpPr>
        <p:spPr>
          <a:xfrm>
            <a:off x="250933" y="1611175"/>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998" name="Google Shape;998;g219dc254199_0_43"/>
          <p:cNvSpPr txBox="1">
            <a:spLocks noGrp="1"/>
          </p:cNvSpPr>
          <p:nvPr>
            <p:ph type="body" idx="15"/>
          </p:nvPr>
        </p:nvSpPr>
        <p:spPr>
          <a:xfrm>
            <a:off x="792000" y="2358350"/>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Cryptography (</a:t>
            </a:r>
            <a:r>
              <a:rPr lang="en-US">
                <a:solidFill>
                  <a:schemeClr val="dk2"/>
                </a:solidFill>
              </a:rPr>
              <a:t>6 hours</a:t>
            </a:r>
            <a:r>
              <a:rPr lang="en-US"/>
              <a:t>)</a:t>
            </a:r>
            <a:endParaRPr/>
          </a:p>
        </p:txBody>
      </p:sp>
      <p:sp>
        <p:nvSpPr>
          <p:cNvPr id="999" name="Google Shape;999;g219dc254199_0_43"/>
          <p:cNvSpPr txBox="1">
            <a:spLocks noGrp="1"/>
          </p:cNvSpPr>
          <p:nvPr>
            <p:ph type="body" idx="16"/>
          </p:nvPr>
        </p:nvSpPr>
        <p:spPr>
          <a:xfrm>
            <a:off x="792000" y="2660750"/>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Cryptographic algorithms and protocols. Passwords security, authentication. TLS, blockchains and bitcoin basics.</a:t>
            </a:r>
            <a:endParaRPr/>
          </a:p>
        </p:txBody>
      </p:sp>
      <p:sp>
        <p:nvSpPr>
          <p:cNvPr id="1000" name="Google Shape;1000;g219dc254199_0_43"/>
          <p:cNvSpPr>
            <a:spLocks noGrp="1"/>
          </p:cNvSpPr>
          <p:nvPr>
            <p:ph type="body" idx="17"/>
          </p:nvPr>
        </p:nvSpPr>
        <p:spPr>
          <a:xfrm>
            <a:off x="250933" y="2358350"/>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01" name="Google Shape;1001;g219dc254199_0_43"/>
          <p:cNvSpPr txBox="1">
            <a:spLocks noGrp="1"/>
          </p:cNvSpPr>
          <p:nvPr>
            <p:ph type="body" idx="18"/>
          </p:nvPr>
        </p:nvSpPr>
        <p:spPr>
          <a:xfrm>
            <a:off x="792000" y="3105525"/>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Computer networks (</a:t>
            </a:r>
            <a:r>
              <a:rPr lang="en-US">
                <a:solidFill>
                  <a:schemeClr val="dk2"/>
                </a:solidFill>
              </a:rPr>
              <a:t>20 hours</a:t>
            </a:r>
            <a:r>
              <a:rPr lang="en-US"/>
              <a:t>)</a:t>
            </a:r>
            <a:endParaRPr/>
          </a:p>
        </p:txBody>
      </p:sp>
      <p:sp>
        <p:nvSpPr>
          <p:cNvPr id="1002" name="Google Shape;1002;g219dc254199_0_43"/>
          <p:cNvSpPr txBox="1">
            <a:spLocks noGrp="1"/>
          </p:cNvSpPr>
          <p:nvPr>
            <p:ph type="body" idx="19"/>
          </p:nvPr>
        </p:nvSpPr>
        <p:spPr>
          <a:xfrm>
            <a:off x="792000" y="3407925"/>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How the Internet works. Protocol foundations for Web browsing and email. Network attacks.</a:t>
            </a:r>
            <a:endParaRPr/>
          </a:p>
        </p:txBody>
      </p:sp>
      <p:sp>
        <p:nvSpPr>
          <p:cNvPr id="1003" name="Google Shape;1003;g219dc254199_0_43"/>
          <p:cNvSpPr>
            <a:spLocks noGrp="1"/>
          </p:cNvSpPr>
          <p:nvPr>
            <p:ph type="body" idx="20"/>
          </p:nvPr>
        </p:nvSpPr>
        <p:spPr>
          <a:xfrm>
            <a:off x="250933" y="3105525"/>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04" name="Google Shape;1004;g219dc254199_0_43"/>
          <p:cNvSpPr txBox="1">
            <a:spLocks noGrp="1"/>
          </p:cNvSpPr>
          <p:nvPr>
            <p:ph type="body" idx="21"/>
          </p:nvPr>
        </p:nvSpPr>
        <p:spPr>
          <a:xfrm>
            <a:off x="792000" y="3852701"/>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Web and web attacks (</a:t>
            </a:r>
            <a:r>
              <a:rPr lang="en-US">
                <a:solidFill>
                  <a:schemeClr val="dk2"/>
                </a:solidFill>
              </a:rPr>
              <a:t>10 hours</a:t>
            </a:r>
            <a:r>
              <a:rPr lang="en-US"/>
              <a:t>)</a:t>
            </a:r>
            <a:endParaRPr/>
          </a:p>
        </p:txBody>
      </p:sp>
      <p:sp>
        <p:nvSpPr>
          <p:cNvPr id="1005" name="Google Shape;1005;g219dc254199_0_43"/>
          <p:cNvSpPr txBox="1">
            <a:spLocks noGrp="1"/>
          </p:cNvSpPr>
          <p:nvPr>
            <p:ph type="body" idx="22"/>
          </p:nvPr>
        </p:nvSpPr>
        <p:spPr>
          <a:xfrm>
            <a:off x="792000" y="4155101"/>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Web architecture and infrastructure overview. Web 2.0 applications, attacks and defenses.</a:t>
            </a:r>
            <a:endParaRPr/>
          </a:p>
        </p:txBody>
      </p:sp>
      <p:sp>
        <p:nvSpPr>
          <p:cNvPr id="1006" name="Google Shape;1006;g219dc254199_0_43"/>
          <p:cNvSpPr>
            <a:spLocks noGrp="1"/>
          </p:cNvSpPr>
          <p:nvPr>
            <p:ph type="body" idx="23"/>
          </p:nvPr>
        </p:nvSpPr>
        <p:spPr>
          <a:xfrm>
            <a:off x="250933" y="3852701"/>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07" name="Google Shape;1007;g219dc254199_0_43"/>
          <p:cNvSpPr txBox="1">
            <a:spLocks noGrp="1"/>
          </p:cNvSpPr>
          <p:nvPr>
            <p:ph type="body" idx="24"/>
          </p:nvPr>
        </p:nvSpPr>
        <p:spPr>
          <a:xfrm>
            <a:off x="5257175" y="864000"/>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Malware (</a:t>
            </a:r>
            <a:r>
              <a:rPr lang="en-US">
                <a:solidFill>
                  <a:schemeClr val="dk2"/>
                </a:solidFill>
              </a:rPr>
              <a:t>10 hours</a:t>
            </a:r>
            <a:r>
              <a:rPr lang="en-US"/>
              <a:t>)</a:t>
            </a:r>
            <a:endParaRPr/>
          </a:p>
        </p:txBody>
      </p:sp>
      <p:sp>
        <p:nvSpPr>
          <p:cNvPr id="1008" name="Google Shape;1008;g219dc254199_0_43"/>
          <p:cNvSpPr txBox="1">
            <a:spLocks noGrp="1"/>
          </p:cNvSpPr>
          <p:nvPr>
            <p:ph type="body" idx="25"/>
          </p:nvPr>
        </p:nvSpPr>
        <p:spPr>
          <a:xfrm>
            <a:off x="5257175" y="1166400"/>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How malware works. Binary vulnerabilities’ exploitation an application attacks. Malware detection and analysis. YARA.</a:t>
            </a:r>
            <a:endParaRPr/>
          </a:p>
        </p:txBody>
      </p:sp>
      <p:sp>
        <p:nvSpPr>
          <p:cNvPr id="1009" name="Google Shape;1009;g219dc254199_0_43"/>
          <p:cNvSpPr>
            <a:spLocks noGrp="1"/>
          </p:cNvSpPr>
          <p:nvPr>
            <p:ph type="body" idx="26"/>
          </p:nvPr>
        </p:nvSpPr>
        <p:spPr>
          <a:xfrm>
            <a:off x="4716108" y="864000"/>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10" name="Google Shape;1010;g219dc254199_0_43"/>
          <p:cNvSpPr txBox="1">
            <a:spLocks noGrp="1"/>
          </p:cNvSpPr>
          <p:nvPr>
            <p:ph type="body" idx="27"/>
          </p:nvPr>
        </p:nvSpPr>
        <p:spPr>
          <a:xfrm>
            <a:off x="5257175" y="1611175"/>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DoS attacks (</a:t>
            </a:r>
            <a:r>
              <a:rPr lang="en-US">
                <a:solidFill>
                  <a:schemeClr val="dk2"/>
                </a:solidFill>
              </a:rPr>
              <a:t>2 hours</a:t>
            </a:r>
            <a:r>
              <a:rPr lang="en-US"/>
              <a:t>)</a:t>
            </a:r>
            <a:endParaRPr/>
          </a:p>
        </p:txBody>
      </p:sp>
      <p:sp>
        <p:nvSpPr>
          <p:cNvPr id="1011" name="Google Shape;1011;g219dc254199_0_43"/>
          <p:cNvSpPr txBox="1">
            <a:spLocks noGrp="1"/>
          </p:cNvSpPr>
          <p:nvPr>
            <p:ph type="body" idx="28"/>
          </p:nvPr>
        </p:nvSpPr>
        <p:spPr>
          <a:xfrm>
            <a:off x="5257175" y="1913575"/>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Kinds of DoS attack. DDoS dangers and response.</a:t>
            </a:r>
            <a:endParaRPr/>
          </a:p>
        </p:txBody>
      </p:sp>
      <p:sp>
        <p:nvSpPr>
          <p:cNvPr id="1012" name="Google Shape;1012;g219dc254199_0_43"/>
          <p:cNvSpPr>
            <a:spLocks noGrp="1"/>
          </p:cNvSpPr>
          <p:nvPr>
            <p:ph type="body" idx="29"/>
          </p:nvPr>
        </p:nvSpPr>
        <p:spPr>
          <a:xfrm>
            <a:off x="4716108" y="1611175"/>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13" name="Google Shape;1013;g219dc254199_0_43"/>
          <p:cNvSpPr txBox="1">
            <a:spLocks noGrp="1"/>
          </p:cNvSpPr>
          <p:nvPr>
            <p:ph type="body" idx="30"/>
          </p:nvPr>
        </p:nvSpPr>
        <p:spPr>
          <a:xfrm>
            <a:off x="5257175" y="2358350"/>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Social engineering attacks (</a:t>
            </a:r>
            <a:r>
              <a:rPr lang="en-US">
                <a:solidFill>
                  <a:schemeClr val="dk2"/>
                </a:solidFill>
              </a:rPr>
              <a:t>2 hours</a:t>
            </a:r>
            <a:r>
              <a:rPr lang="en-US"/>
              <a:t>)</a:t>
            </a:r>
            <a:endParaRPr/>
          </a:p>
        </p:txBody>
      </p:sp>
      <p:sp>
        <p:nvSpPr>
          <p:cNvPr id="1014" name="Google Shape;1014;g219dc254199_0_43"/>
          <p:cNvSpPr txBox="1">
            <a:spLocks noGrp="1"/>
          </p:cNvSpPr>
          <p:nvPr>
            <p:ph type="body" idx="31"/>
          </p:nvPr>
        </p:nvSpPr>
        <p:spPr>
          <a:xfrm>
            <a:off x="5257175" y="2660750"/>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Spam, phishing, </a:t>
            </a:r>
            <a:r>
              <a:rPr lang="en-US" i="1"/>
              <a:t>smishing</a:t>
            </a:r>
            <a:r>
              <a:rPr lang="en-US"/>
              <a:t> and other kinds of social engineering attacks. Protections and response.</a:t>
            </a:r>
            <a:endParaRPr/>
          </a:p>
        </p:txBody>
      </p:sp>
      <p:sp>
        <p:nvSpPr>
          <p:cNvPr id="1015" name="Google Shape;1015;g219dc254199_0_43"/>
          <p:cNvSpPr>
            <a:spLocks noGrp="1"/>
          </p:cNvSpPr>
          <p:nvPr>
            <p:ph type="body" idx="32"/>
          </p:nvPr>
        </p:nvSpPr>
        <p:spPr>
          <a:xfrm>
            <a:off x="4716108" y="2358350"/>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16" name="Google Shape;1016;g219dc254199_0_43"/>
          <p:cNvSpPr txBox="1">
            <a:spLocks noGrp="1"/>
          </p:cNvSpPr>
          <p:nvPr>
            <p:ph type="body" idx="33"/>
          </p:nvPr>
        </p:nvSpPr>
        <p:spPr>
          <a:xfrm>
            <a:off x="5257175" y="3105525"/>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Cyber incident response (</a:t>
            </a:r>
            <a:r>
              <a:rPr lang="en-US">
                <a:solidFill>
                  <a:schemeClr val="dk2"/>
                </a:solidFill>
              </a:rPr>
              <a:t>20 hours</a:t>
            </a:r>
            <a:r>
              <a:rPr lang="en-US"/>
              <a:t>)</a:t>
            </a:r>
            <a:endParaRPr/>
          </a:p>
        </p:txBody>
      </p:sp>
      <p:sp>
        <p:nvSpPr>
          <p:cNvPr id="1017" name="Google Shape;1017;g219dc254199_0_43"/>
          <p:cNvSpPr txBox="1">
            <a:spLocks noGrp="1"/>
          </p:cNvSpPr>
          <p:nvPr>
            <p:ph type="body" idx="34"/>
          </p:nvPr>
        </p:nvSpPr>
        <p:spPr>
          <a:xfrm>
            <a:off x="5257175" y="3407925"/>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The problem of security monitoring. Attacks lifecycle and ATT&amp;CK framework. Incident response practice.</a:t>
            </a:r>
            <a:endParaRPr/>
          </a:p>
        </p:txBody>
      </p:sp>
      <p:sp>
        <p:nvSpPr>
          <p:cNvPr id="1018" name="Google Shape;1018;g219dc254199_0_43"/>
          <p:cNvSpPr>
            <a:spLocks noGrp="1"/>
          </p:cNvSpPr>
          <p:nvPr>
            <p:ph type="body" idx="35"/>
          </p:nvPr>
        </p:nvSpPr>
        <p:spPr>
          <a:xfrm>
            <a:off x="4716108" y="3105525"/>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19" name="Google Shape;1019;g219dc254199_0_43"/>
          <p:cNvSpPr txBox="1">
            <a:spLocks noGrp="1"/>
          </p:cNvSpPr>
          <p:nvPr>
            <p:ph type="body" idx="36"/>
          </p:nvPr>
        </p:nvSpPr>
        <p:spPr>
          <a:xfrm>
            <a:off x="5257175" y="3852701"/>
            <a:ext cx="3636000" cy="23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Soft skills (</a:t>
            </a:r>
            <a:r>
              <a:rPr lang="en-US">
                <a:solidFill>
                  <a:schemeClr val="dk2"/>
                </a:solidFill>
              </a:rPr>
              <a:t>6 hours</a:t>
            </a:r>
            <a:r>
              <a:rPr lang="en-US"/>
              <a:t>)</a:t>
            </a:r>
            <a:endParaRPr/>
          </a:p>
        </p:txBody>
      </p:sp>
      <p:sp>
        <p:nvSpPr>
          <p:cNvPr id="1020" name="Google Shape;1020;g219dc254199_0_43"/>
          <p:cNvSpPr txBox="1">
            <a:spLocks noGrp="1"/>
          </p:cNvSpPr>
          <p:nvPr>
            <p:ph type="body" idx="37"/>
          </p:nvPr>
        </p:nvSpPr>
        <p:spPr>
          <a:xfrm>
            <a:off x="5257175" y="4155101"/>
            <a:ext cx="3636000" cy="36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Crisis communication and escalation process. Critical thinking and continuous learning. Mental health.</a:t>
            </a:r>
            <a:endParaRPr/>
          </a:p>
        </p:txBody>
      </p:sp>
      <p:sp>
        <p:nvSpPr>
          <p:cNvPr id="1021" name="Google Shape;1021;g219dc254199_0_43"/>
          <p:cNvSpPr>
            <a:spLocks noGrp="1"/>
          </p:cNvSpPr>
          <p:nvPr>
            <p:ph type="body" idx="38"/>
          </p:nvPr>
        </p:nvSpPr>
        <p:spPr>
          <a:xfrm>
            <a:off x="4716108" y="3852701"/>
            <a:ext cx="360000" cy="360000"/>
          </a:xfrm>
          <a:prstGeom prst="roundRect">
            <a:avLst>
              <a:gd name="adj" fmla="val 16667"/>
            </a:avLst>
          </a:prstGeom>
        </p:spPr>
        <p:txBody>
          <a:bodyPr spcFirstLastPara="1" wrap="square" lIns="0" tIns="0" rIns="0" bIns="0" anchor="ctr" anchorCtr="0">
            <a:noAutofit/>
          </a:bodyPr>
          <a:lstStyle/>
          <a:p>
            <a:pPr marL="0" lvl="0" indent="0" algn="ctr" rtl="0">
              <a:spcBef>
                <a:spcPts val="600"/>
              </a:spcBef>
              <a:spcAft>
                <a:spcPts val="0"/>
              </a:spcAft>
              <a:buNone/>
            </a:pPr>
            <a:r>
              <a:rPr lang="en-US"/>
              <a:t>⠓</a:t>
            </a:r>
            <a:endParaRPr/>
          </a:p>
        </p:txBody>
      </p:sp>
      <p:sp>
        <p:nvSpPr>
          <p:cNvPr id="1022" name="Google Shape;1022;g219dc254199_0_43"/>
          <p:cNvSpPr txBox="1">
            <a:spLocks noGrp="1"/>
          </p:cNvSpPr>
          <p:nvPr>
            <p:ph type="body" idx="39"/>
          </p:nvPr>
        </p:nvSpPr>
        <p:spPr>
          <a:xfrm>
            <a:off x="13798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23" name="Google Shape;1023;g219dc254199_0_43"/>
          <p:cNvSpPr txBox="1">
            <a:spLocks noGrp="1"/>
          </p:cNvSpPr>
          <p:nvPr>
            <p:ph type="body" idx="40"/>
          </p:nvPr>
        </p:nvSpPr>
        <p:spPr>
          <a:xfrm>
            <a:off x="5224297"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g219dc254199_0_85"/>
          <p:cNvSpPr txBox="1">
            <a:spLocks noGrp="1"/>
          </p:cNvSpPr>
          <p:nvPr>
            <p:ph type="title"/>
          </p:nvPr>
        </p:nvSpPr>
        <p:spPr>
          <a:xfrm>
            <a:off x="250826" y="237317"/>
            <a:ext cx="8640000" cy="71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Course prerequisites and requirements</a:t>
            </a:r>
            <a:endParaRPr/>
          </a:p>
        </p:txBody>
      </p:sp>
      <p:sp>
        <p:nvSpPr>
          <p:cNvPr id="1030" name="Google Shape;1030;g219dc254199_0_85"/>
          <p:cNvSpPr txBox="1">
            <a:spLocks noGrp="1"/>
          </p:cNvSpPr>
          <p:nvPr>
            <p:ph type="body" idx="1"/>
          </p:nvPr>
        </p:nvSpPr>
        <p:spPr>
          <a:xfrm>
            <a:off x="250826" y="1166813"/>
            <a:ext cx="8640000" cy="3349500"/>
          </a:xfrm>
          <a:prstGeom prst="rect">
            <a:avLst/>
          </a:prstGeom>
        </p:spPr>
        <p:txBody>
          <a:bodyPr spcFirstLastPara="1" wrap="square" lIns="0" tIns="0" rIns="0" bIns="0" anchor="t" anchorCtr="0">
            <a:noAutofit/>
          </a:bodyPr>
          <a:lstStyle/>
          <a:p>
            <a:pPr marL="457200" lvl="0" indent="-342900" algn="l" rtl="0">
              <a:lnSpc>
                <a:spcPct val="115000"/>
              </a:lnSpc>
              <a:spcBef>
                <a:spcPts val="600"/>
              </a:spcBef>
              <a:spcAft>
                <a:spcPts val="0"/>
              </a:spcAft>
              <a:buSzPts val="1800"/>
              <a:buChar char="▪"/>
            </a:pPr>
            <a:r>
              <a:rPr lang="en-US" sz="1800"/>
              <a:t>No prerequisites.</a:t>
            </a:r>
            <a:br>
              <a:rPr lang="en-US" sz="1800"/>
            </a:br>
            <a:endParaRPr sz="1800"/>
          </a:p>
          <a:p>
            <a:pPr marL="457200" lvl="0" indent="-342900" algn="l" rtl="0">
              <a:lnSpc>
                <a:spcPct val="115000"/>
              </a:lnSpc>
              <a:spcBef>
                <a:spcPts val="0"/>
              </a:spcBef>
              <a:spcAft>
                <a:spcPts val="0"/>
              </a:spcAft>
              <a:buSzPts val="1800"/>
              <a:buChar char="▪"/>
            </a:pPr>
            <a:r>
              <a:rPr lang="en-US" sz="1800"/>
              <a:t>No cost to participants.</a:t>
            </a:r>
            <a:br>
              <a:rPr lang="en-US" sz="1800"/>
            </a:br>
            <a:endParaRPr sz="1800"/>
          </a:p>
          <a:p>
            <a:pPr marL="457200" lvl="0" indent="-342900" algn="l" rtl="0">
              <a:lnSpc>
                <a:spcPct val="115000"/>
              </a:lnSpc>
              <a:spcBef>
                <a:spcPts val="0"/>
              </a:spcBef>
              <a:spcAft>
                <a:spcPts val="0"/>
              </a:spcAft>
              <a:buSzPts val="1800"/>
              <a:buChar char="▪"/>
            </a:pPr>
            <a:r>
              <a:rPr lang="en-US" sz="1800"/>
              <a:t>For practical studies, participants will benefit from bringing</a:t>
            </a:r>
            <a:br>
              <a:rPr lang="en-US" sz="1800"/>
            </a:br>
            <a:r>
              <a:rPr lang="en-US" sz="1800"/>
              <a:t>their laptops to class. If you don’t have a laptop, please</a:t>
            </a:r>
            <a:br>
              <a:rPr lang="en-US" sz="1800"/>
            </a:br>
            <a:r>
              <a:rPr lang="en-US" sz="1800"/>
              <a:t>let us know.</a:t>
            </a:r>
            <a:br>
              <a:rPr lang="en-US" sz="1800"/>
            </a:br>
            <a:endParaRPr sz="1800"/>
          </a:p>
          <a:p>
            <a:pPr marL="457200" lvl="0" indent="-342900" algn="l" rtl="0">
              <a:lnSpc>
                <a:spcPct val="115000"/>
              </a:lnSpc>
              <a:spcBef>
                <a:spcPts val="0"/>
              </a:spcBef>
              <a:spcAft>
                <a:spcPts val="0"/>
              </a:spcAft>
              <a:buSzPts val="1800"/>
              <a:buChar char="▪"/>
            </a:pPr>
            <a:r>
              <a:rPr lang="en-US" sz="1800"/>
              <a:t>We will provide a list of literature to supplement </a:t>
            </a:r>
            <a:br>
              <a:rPr lang="en-US" sz="1800"/>
            </a:br>
            <a:r>
              <a:rPr lang="en-US" sz="1800"/>
              <a:t>and expand the course materials. </a:t>
            </a:r>
            <a:endParaRPr sz="1800"/>
          </a:p>
        </p:txBody>
      </p:sp>
      <p:sp>
        <p:nvSpPr>
          <p:cNvPr id="1031" name="Google Shape;1031;g219dc254199_0_85"/>
          <p:cNvSpPr txBox="1">
            <a:spLocks noGrp="1"/>
          </p:cNvSpPr>
          <p:nvPr>
            <p:ph type="body" idx="2"/>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32" name="Google Shape;1032;g219dc254199_0_85"/>
          <p:cNvSpPr>
            <a:spLocks noGrp="1"/>
          </p:cNvSpPr>
          <p:nvPr>
            <p:ph type="body" idx="3"/>
          </p:nvPr>
        </p:nvSpPr>
        <p:spPr>
          <a:xfrm>
            <a:off x="2661361" y="-813859"/>
            <a:ext cx="1260000" cy="468000"/>
          </a:xfrm>
          <a:prstGeom prst="roundRect">
            <a:avLst>
              <a:gd name="adj" fmla="val 16667"/>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33" name="Google Shape;1033;g219dc254199_0_85"/>
          <p:cNvSpPr txBox="1">
            <a:spLocks noGrp="1"/>
          </p:cNvSpPr>
          <p:nvPr>
            <p:ph type="body" idx="4"/>
          </p:nvPr>
        </p:nvSpPr>
        <p:spPr>
          <a:xfrm>
            <a:off x="394282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34" name="Google Shape;1034;g219dc254199_0_85"/>
          <p:cNvSpPr txBox="1">
            <a:spLocks noGrp="1"/>
          </p:cNvSpPr>
          <p:nvPr>
            <p:ph type="body" idx="5"/>
          </p:nvPr>
        </p:nvSpPr>
        <p:spPr>
          <a:xfrm>
            <a:off x="650576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35" name="Google Shape;1035;g219dc254199_0_85"/>
          <p:cNvSpPr txBox="1">
            <a:spLocks noGrp="1"/>
          </p:cNvSpPr>
          <p:nvPr>
            <p:ph type="body" idx="6"/>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36" name="Google Shape;1036;g219dc254199_0_85"/>
          <p:cNvSpPr txBox="1">
            <a:spLocks noGrp="1"/>
          </p:cNvSpPr>
          <p:nvPr>
            <p:ph type="body" idx="7"/>
          </p:nvPr>
        </p:nvSpPr>
        <p:spPr>
          <a:xfrm>
            <a:off x="13798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37" name="Google Shape;1037;g219dc254199_0_85"/>
          <p:cNvSpPr txBox="1">
            <a:spLocks noGrp="1"/>
          </p:cNvSpPr>
          <p:nvPr>
            <p:ph type="body" idx="8"/>
          </p:nvPr>
        </p:nvSpPr>
        <p:spPr>
          <a:xfrm>
            <a:off x="5224297"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pic>
        <p:nvPicPr>
          <p:cNvPr id="1038" name="Google Shape;1038;g219dc254199_0_85"/>
          <p:cNvPicPr preferRelativeResize="0"/>
          <p:nvPr/>
        </p:nvPicPr>
        <p:blipFill>
          <a:blip r:embed="rId3">
            <a:alphaModFix/>
          </a:blip>
          <a:stretch>
            <a:fillRect/>
          </a:stretch>
        </p:blipFill>
        <p:spPr>
          <a:xfrm>
            <a:off x="6948604" y="2571754"/>
            <a:ext cx="1944575" cy="1944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g219feadf1d5_0_14"/>
          <p:cNvSpPr txBox="1">
            <a:spLocks noGrp="1"/>
          </p:cNvSpPr>
          <p:nvPr>
            <p:ph type="title"/>
          </p:nvPr>
        </p:nvSpPr>
        <p:spPr>
          <a:xfrm>
            <a:off x="252000" y="237316"/>
            <a:ext cx="8640000" cy="49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Supplementary Reading</a:t>
            </a:r>
            <a:endParaRPr/>
          </a:p>
        </p:txBody>
      </p:sp>
      <p:sp>
        <p:nvSpPr>
          <p:cNvPr id="1045" name="Google Shape;1045;g219feadf1d5_0_14"/>
          <p:cNvSpPr txBox="1">
            <a:spLocks noGrp="1"/>
          </p:cNvSpPr>
          <p:nvPr>
            <p:ph type="body" idx="15"/>
          </p:nvPr>
        </p:nvSpPr>
        <p:spPr>
          <a:xfrm>
            <a:off x="252000" y="3204000"/>
            <a:ext cx="1584000" cy="131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a:t>How Computers Really Work</a:t>
            </a:r>
            <a:endParaRPr b="1"/>
          </a:p>
          <a:p>
            <a:pPr marL="0" lvl="0" indent="0" algn="l" rtl="0">
              <a:spcBef>
                <a:spcPts val="600"/>
              </a:spcBef>
              <a:spcAft>
                <a:spcPts val="0"/>
              </a:spcAft>
              <a:buNone/>
            </a:pPr>
            <a:r>
              <a:rPr lang="en-US"/>
              <a:t>SGD 52.97 (Amazon)</a:t>
            </a:r>
            <a:endParaRPr/>
          </a:p>
        </p:txBody>
      </p:sp>
      <p:sp>
        <p:nvSpPr>
          <p:cNvPr id="1046" name="Google Shape;1046;g219feadf1d5_0_14"/>
          <p:cNvSpPr txBox="1">
            <a:spLocks noGrp="1"/>
          </p:cNvSpPr>
          <p:nvPr>
            <p:ph type="body" idx="16"/>
          </p:nvPr>
        </p:nvSpPr>
        <p:spPr>
          <a:xfrm>
            <a:off x="2016294" y="3204000"/>
            <a:ext cx="1584000" cy="131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a:t>The TCP/IP Guide</a:t>
            </a:r>
            <a:endParaRPr b="1"/>
          </a:p>
          <a:p>
            <a:pPr marL="0" lvl="0" indent="0" algn="l" rtl="0">
              <a:spcBef>
                <a:spcPts val="600"/>
              </a:spcBef>
              <a:spcAft>
                <a:spcPts val="0"/>
              </a:spcAft>
              <a:buNone/>
            </a:pPr>
            <a:r>
              <a:rPr lang="en-US"/>
              <a:t>SGD 106.50 (Amazon)</a:t>
            </a:r>
            <a:endParaRPr/>
          </a:p>
        </p:txBody>
      </p:sp>
      <p:pic>
        <p:nvPicPr>
          <p:cNvPr id="1047" name="Google Shape;1047;g219feadf1d5_0_14"/>
          <p:cNvPicPr preferRelativeResize="0">
            <a:picLocks noGrp="1"/>
          </p:cNvPicPr>
          <p:nvPr>
            <p:ph type="pic" idx="6"/>
          </p:nvPr>
        </p:nvPicPr>
        <p:blipFill rotWithShape="1">
          <a:blip r:embed="rId3">
            <a:alphaModFix/>
          </a:blip>
          <a:srcRect l="2107" r="2107"/>
          <a:stretch/>
        </p:blipFill>
        <p:spPr>
          <a:xfrm>
            <a:off x="252000" y="919550"/>
            <a:ext cx="1584000" cy="2183100"/>
          </a:xfrm>
          <a:prstGeom prst="rect">
            <a:avLst/>
          </a:prstGeom>
        </p:spPr>
      </p:pic>
      <p:pic>
        <p:nvPicPr>
          <p:cNvPr id="1048" name="Google Shape;1048;g219feadf1d5_0_14"/>
          <p:cNvPicPr preferRelativeResize="0">
            <a:picLocks noGrp="1"/>
          </p:cNvPicPr>
          <p:nvPr>
            <p:ph type="pic" idx="7"/>
          </p:nvPr>
        </p:nvPicPr>
        <p:blipFill rotWithShape="1">
          <a:blip r:embed="rId4">
            <a:alphaModFix/>
          </a:blip>
          <a:srcRect l="2107" r="2107"/>
          <a:stretch/>
        </p:blipFill>
        <p:spPr>
          <a:xfrm>
            <a:off x="2016300" y="919550"/>
            <a:ext cx="1584000" cy="2183100"/>
          </a:xfrm>
          <a:prstGeom prst="rect">
            <a:avLst/>
          </a:prstGeom>
        </p:spPr>
      </p:pic>
      <p:pic>
        <p:nvPicPr>
          <p:cNvPr id="1049" name="Google Shape;1049;g219feadf1d5_0_14"/>
          <p:cNvPicPr preferRelativeResize="0">
            <a:picLocks noGrp="1"/>
          </p:cNvPicPr>
          <p:nvPr>
            <p:ph type="pic" idx="8"/>
          </p:nvPr>
        </p:nvPicPr>
        <p:blipFill rotWithShape="1">
          <a:blip r:embed="rId5">
            <a:alphaModFix/>
          </a:blip>
          <a:srcRect l="2107" r="2107"/>
          <a:stretch/>
        </p:blipFill>
        <p:spPr>
          <a:xfrm>
            <a:off x="3780600" y="919550"/>
            <a:ext cx="1584000" cy="2183100"/>
          </a:xfrm>
          <a:prstGeom prst="rect">
            <a:avLst/>
          </a:prstGeom>
        </p:spPr>
      </p:pic>
      <p:pic>
        <p:nvPicPr>
          <p:cNvPr id="1050" name="Google Shape;1050;g219feadf1d5_0_14"/>
          <p:cNvPicPr preferRelativeResize="0">
            <a:picLocks noGrp="1"/>
          </p:cNvPicPr>
          <p:nvPr>
            <p:ph type="pic" idx="9"/>
          </p:nvPr>
        </p:nvPicPr>
        <p:blipFill rotWithShape="1">
          <a:blip r:embed="rId6">
            <a:alphaModFix/>
          </a:blip>
          <a:srcRect l="2144" r="2134"/>
          <a:stretch/>
        </p:blipFill>
        <p:spPr>
          <a:xfrm>
            <a:off x="5544875" y="919550"/>
            <a:ext cx="1584000" cy="2183100"/>
          </a:xfrm>
          <a:prstGeom prst="rect">
            <a:avLst/>
          </a:prstGeom>
        </p:spPr>
      </p:pic>
      <p:pic>
        <p:nvPicPr>
          <p:cNvPr id="1051" name="Google Shape;1051;g219feadf1d5_0_14"/>
          <p:cNvPicPr preferRelativeResize="0">
            <a:picLocks noGrp="1"/>
          </p:cNvPicPr>
          <p:nvPr>
            <p:ph type="pic" idx="14"/>
          </p:nvPr>
        </p:nvPicPr>
        <p:blipFill rotWithShape="1">
          <a:blip r:embed="rId7">
            <a:alphaModFix/>
          </a:blip>
          <a:srcRect l="2144" r="2134"/>
          <a:stretch/>
        </p:blipFill>
        <p:spPr>
          <a:xfrm>
            <a:off x="7309175" y="919550"/>
            <a:ext cx="1584000" cy="2183100"/>
          </a:xfrm>
          <a:prstGeom prst="rect">
            <a:avLst/>
          </a:prstGeom>
        </p:spPr>
      </p:pic>
      <p:sp>
        <p:nvSpPr>
          <p:cNvPr id="1052" name="Google Shape;1052;g219feadf1d5_0_14"/>
          <p:cNvSpPr txBox="1">
            <a:spLocks noGrp="1"/>
          </p:cNvSpPr>
          <p:nvPr>
            <p:ph type="body" idx="17"/>
          </p:nvPr>
        </p:nvSpPr>
        <p:spPr>
          <a:xfrm>
            <a:off x="3780588" y="3204000"/>
            <a:ext cx="1584000" cy="131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a:t>Effective C</a:t>
            </a:r>
            <a:endParaRPr b="1"/>
          </a:p>
          <a:p>
            <a:pPr marL="0" lvl="0" indent="0" algn="l" rtl="0">
              <a:spcBef>
                <a:spcPts val="600"/>
              </a:spcBef>
              <a:spcAft>
                <a:spcPts val="0"/>
              </a:spcAft>
              <a:buNone/>
            </a:pPr>
            <a:r>
              <a:rPr lang="en-US"/>
              <a:t>SGD 51.87 (Amazon)</a:t>
            </a:r>
            <a:endParaRPr/>
          </a:p>
        </p:txBody>
      </p:sp>
      <p:sp>
        <p:nvSpPr>
          <p:cNvPr id="1053" name="Google Shape;1053;g219feadf1d5_0_14"/>
          <p:cNvSpPr txBox="1">
            <a:spLocks noGrp="1"/>
          </p:cNvSpPr>
          <p:nvPr>
            <p:ph type="body" idx="18"/>
          </p:nvPr>
        </p:nvSpPr>
        <p:spPr>
          <a:xfrm>
            <a:off x="5544882" y="3204000"/>
            <a:ext cx="1584000" cy="131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Linux Basics for Hackers</a:t>
            </a:r>
            <a:endParaRPr/>
          </a:p>
          <a:p>
            <a:pPr marL="0" lvl="0" indent="0" algn="l" rtl="0">
              <a:spcBef>
                <a:spcPts val="600"/>
              </a:spcBef>
              <a:spcAft>
                <a:spcPts val="0"/>
              </a:spcAft>
              <a:buNone/>
            </a:pPr>
            <a:r>
              <a:rPr lang="en-US"/>
              <a:t>SGD 43.63 (Amazon)</a:t>
            </a:r>
            <a:endParaRPr/>
          </a:p>
        </p:txBody>
      </p:sp>
      <p:sp>
        <p:nvSpPr>
          <p:cNvPr id="1054" name="Google Shape;1054;g219feadf1d5_0_14"/>
          <p:cNvSpPr txBox="1">
            <a:spLocks noGrp="1"/>
          </p:cNvSpPr>
          <p:nvPr>
            <p:ph type="body" idx="19"/>
          </p:nvPr>
        </p:nvSpPr>
        <p:spPr>
          <a:xfrm>
            <a:off x="7309175" y="3204000"/>
            <a:ext cx="1584000" cy="131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Practical Packet Analysis</a:t>
            </a:r>
            <a:endParaRPr/>
          </a:p>
          <a:p>
            <a:pPr marL="0" lvl="0" indent="0" algn="l" rtl="0">
              <a:spcBef>
                <a:spcPts val="600"/>
              </a:spcBef>
              <a:spcAft>
                <a:spcPts val="0"/>
              </a:spcAft>
              <a:buNone/>
            </a:pPr>
            <a:r>
              <a:rPr lang="en-US"/>
              <a:t>SGD 61.95 (Amazon)</a:t>
            </a:r>
            <a:endParaRPr/>
          </a:p>
        </p:txBody>
      </p:sp>
      <p:sp>
        <p:nvSpPr>
          <p:cNvPr id="1055" name="Google Shape;1055;g219feadf1d5_0_14"/>
          <p:cNvSpPr txBox="1">
            <a:spLocks noGrp="1"/>
          </p:cNvSpPr>
          <p:nvPr>
            <p:ph type="body" idx="20"/>
          </p:nvPr>
        </p:nvSpPr>
        <p:spPr>
          <a:xfrm>
            <a:off x="9842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56" name="Google Shape;1056;g219feadf1d5_0_14"/>
          <p:cNvSpPr txBox="1">
            <a:spLocks noGrp="1"/>
          </p:cNvSpPr>
          <p:nvPr>
            <p:ph type="body" idx="21"/>
          </p:nvPr>
        </p:nvSpPr>
        <p:spPr>
          <a:xfrm>
            <a:off x="2661361"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57" name="Google Shape;1057;g219feadf1d5_0_14"/>
          <p:cNvSpPr txBox="1">
            <a:spLocks noGrp="1"/>
          </p:cNvSpPr>
          <p:nvPr>
            <p:ph type="body" idx="22"/>
          </p:nvPr>
        </p:nvSpPr>
        <p:spPr>
          <a:xfrm>
            <a:off x="3942829"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58" name="Google Shape;1058;g219feadf1d5_0_14"/>
          <p:cNvSpPr txBox="1">
            <a:spLocks noGrp="1"/>
          </p:cNvSpPr>
          <p:nvPr>
            <p:ph type="body" idx="23"/>
          </p:nvPr>
        </p:nvSpPr>
        <p:spPr>
          <a:xfrm>
            <a:off x="6505765"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59" name="Google Shape;1059;g219feadf1d5_0_14"/>
          <p:cNvSpPr txBox="1">
            <a:spLocks noGrp="1"/>
          </p:cNvSpPr>
          <p:nvPr>
            <p:ph type="body" idx="24"/>
          </p:nvPr>
        </p:nvSpPr>
        <p:spPr>
          <a:xfrm>
            <a:off x="7787230"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60" name="Google Shape;1060;g219feadf1d5_0_14"/>
          <p:cNvSpPr txBox="1">
            <a:spLocks noGrp="1"/>
          </p:cNvSpPr>
          <p:nvPr>
            <p:ph type="body" idx="25"/>
          </p:nvPr>
        </p:nvSpPr>
        <p:spPr>
          <a:xfrm>
            <a:off x="1379893"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
        <p:nvSpPr>
          <p:cNvPr id="1061" name="Google Shape;1061;g219feadf1d5_0_14"/>
          <p:cNvSpPr txBox="1">
            <a:spLocks noGrp="1"/>
          </p:cNvSpPr>
          <p:nvPr>
            <p:ph type="body" idx="26"/>
          </p:nvPr>
        </p:nvSpPr>
        <p:spPr>
          <a:xfrm>
            <a:off x="5224297" y="-813859"/>
            <a:ext cx="1260000" cy="468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endParaRPr/>
          </a:p>
        </p:txBody>
      </p:sp>
    </p:spTree>
  </p:cSld>
  <p:clrMapOvr>
    <a:masterClrMapping/>
  </p:clrMapOvr>
</p:sld>
</file>

<file path=ppt/theme/theme1.xml><?xml version="1.0" encoding="utf-8"?>
<a:theme xmlns:a="http://schemas.openxmlformats.org/drawingml/2006/main" name="Acronis">
  <a:themeElements>
    <a:clrScheme name="Acronis">
      <a:dk1>
        <a:srgbClr val="000000"/>
      </a:dk1>
      <a:lt1>
        <a:srgbClr val="FFFFFF"/>
      </a:lt1>
      <a:dk2>
        <a:srgbClr val="005ABE"/>
      </a:dk2>
      <a:lt2>
        <a:srgbClr val="00204D"/>
      </a:lt2>
      <a:accent1>
        <a:srgbClr val="4875B3"/>
      </a:accent1>
      <a:accent2>
        <a:srgbClr val="E3EAF3"/>
      </a:accent2>
      <a:accent3>
        <a:srgbClr val="82B414"/>
      </a:accent3>
      <a:accent4>
        <a:srgbClr val="D92C23"/>
      </a:accent4>
      <a:accent5>
        <a:srgbClr val="FF7200"/>
      </a:accent5>
      <a:accent6>
        <a:srgbClr val="FFA30F"/>
      </a:accent6>
      <a:hlink>
        <a:srgbClr val="2680FF"/>
      </a:hlink>
      <a:folHlink>
        <a:srgbClr val="268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On-screen Show (16:9)</PresentationFormat>
  <Paragraphs>149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Acronis</vt:lpstr>
      <vt:lpstr>SOC Amplify course</vt:lpstr>
      <vt:lpstr>PowerPoint Presentation</vt:lpstr>
      <vt:lpstr>PowerPoint Presentation</vt:lpstr>
      <vt:lpstr>Acronis 20th Anniversary</vt:lpstr>
      <vt:lpstr>PowerPoint Presentation</vt:lpstr>
      <vt:lpstr>What is SOC</vt:lpstr>
      <vt:lpstr>Curriculum overview</vt:lpstr>
      <vt:lpstr>Course prerequisites and requirements</vt:lpstr>
      <vt:lpstr>Supplementary Reading</vt:lpstr>
      <vt:lpstr>Course timeline and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to embark on your cybersecurity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 Amplify course</dc:title>
  <dc:creator>Trish Ng</dc:creator>
  <cp:lastModifiedBy>Trish Ng</cp:lastModifiedBy>
  <cp:revision>1</cp:revision>
  <dcterms:created xsi:type="dcterms:W3CDTF">2023-03-05T05:14:42Z</dcterms:created>
  <dcterms:modified xsi:type="dcterms:W3CDTF">2023-05-12T02:34:39Z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0x010100D35801D1EC8272458E4D836A757CD43D</vt:lpwstr>
  </property>
  <property fmtid="{D5CDD505-2E9C-101B-9397-08002B2CF9AE}" pid="4" name="TaxKeyword">
    <vt:lpwstr/>
  </property>
</Properties>
</file>